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notesSlides/notesSlide7.xml" ContentType="application/vnd.openxmlformats-officedocument.presentationml.notesSlide+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notesSlides/notesSlide5.xml" ContentType="application/vnd.openxmlformats-officedocument.presentationml.notesSlide+xml"/>
  <Override PartName="/ppt/diagrams/quickStyle7.xml" ContentType="application/vnd.openxmlformats-officedocument.drawingml.diagramStyle+xml"/>
  <Override PartName="/ppt/diagrams/drawing5.xml" ContentType="application/vnd.ms-office.drawingml.diagramDrawing+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notesSlides/notesSlide1.xml" ContentType="application/vnd.openxmlformats-officedocument.presentationml.notesSlide+xml"/>
  <Override PartName="/ppt/diagrams/quickStyle5.xml" ContentType="application/vnd.openxmlformats-officedocument.drawingml.diagramStyle+xml"/>
  <Override PartName="/ppt/notesSlides/notesSlide3.xml" ContentType="application/vnd.openxmlformats-officedocument.presentationml.notesSlide+xml"/>
  <Default Extension="bin" ContentType="application/vnd.openxmlformats-officedocument.oleObject"/>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Default Extension="vml" ContentType="application/vnd.openxmlformats-officedocument.vmlDrawing"/>
  <Override PartName="/ppt/diagrams/colors7.xml" ContentType="application/vnd.openxmlformats-officedocument.drawingml.diagramColors+xml"/>
  <Override PartName="/ppt/notesSlides/notesSlide8.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notesSlides/notesSlide6.xml" ContentType="application/vnd.openxmlformats-officedocument.presentationml.notesSlide+xml"/>
  <Override PartName="/ppt/diagrams/drawing6.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notesSlides/notesSlide4.xml" ContentType="application/vnd.openxmlformats-officedocument.presentationml.notesSlid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diagrams/layout7.xml" ContentType="application/vnd.openxmlformats-officedocument.drawingml.diagram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 id="2147483684" r:id="rId2"/>
  </p:sldMasterIdLst>
  <p:notesMasterIdLst>
    <p:notesMasterId r:id="rId46"/>
  </p:notesMasterIdLst>
  <p:sldIdLst>
    <p:sldId id="581" r:id="rId3"/>
    <p:sldId id="869" r:id="rId4"/>
    <p:sldId id="748" r:id="rId5"/>
    <p:sldId id="863" r:id="rId6"/>
    <p:sldId id="858" r:id="rId7"/>
    <p:sldId id="854" r:id="rId8"/>
    <p:sldId id="765" r:id="rId9"/>
    <p:sldId id="867" r:id="rId10"/>
    <p:sldId id="846" r:id="rId11"/>
    <p:sldId id="851" r:id="rId12"/>
    <p:sldId id="868" r:id="rId13"/>
    <p:sldId id="852" r:id="rId14"/>
    <p:sldId id="870" r:id="rId15"/>
    <p:sldId id="857" r:id="rId16"/>
    <p:sldId id="750" r:id="rId17"/>
    <p:sldId id="751" r:id="rId18"/>
    <p:sldId id="752" r:id="rId19"/>
    <p:sldId id="753" r:id="rId20"/>
    <p:sldId id="756" r:id="rId21"/>
    <p:sldId id="755" r:id="rId22"/>
    <p:sldId id="754" r:id="rId23"/>
    <p:sldId id="757" r:id="rId24"/>
    <p:sldId id="762" r:id="rId25"/>
    <p:sldId id="761" r:id="rId26"/>
    <p:sldId id="759" r:id="rId27"/>
    <p:sldId id="654" r:id="rId28"/>
    <p:sldId id="776" r:id="rId29"/>
    <p:sldId id="777" r:id="rId30"/>
    <p:sldId id="779" r:id="rId31"/>
    <p:sldId id="780" r:id="rId32"/>
    <p:sldId id="781" r:id="rId33"/>
    <p:sldId id="763" r:id="rId34"/>
    <p:sldId id="650" r:id="rId35"/>
    <p:sldId id="847" r:id="rId36"/>
    <p:sldId id="848" r:id="rId37"/>
    <p:sldId id="865" r:id="rId38"/>
    <p:sldId id="866" r:id="rId39"/>
    <p:sldId id="861" r:id="rId40"/>
    <p:sldId id="859" r:id="rId41"/>
    <p:sldId id="860" r:id="rId42"/>
    <p:sldId id="773" r:id="rId43"/>
    <p:sldId id="774" r:id="rId44"/>
    <p:sldId id="429" r:id="rId4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CCFF"/>
    <a:srgbClr val="663300"/>
    <a:srgbClr val="0033CC"/>
    <a:srgbClr val="FF3399"/>
    <a:srgbClr val="FF00FF"/>
    <a:srgbClr val="006666"/>
    <a:srgbClr val="009900"/>
    <a:srgbClr val="00660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246" autoAdjust="0"/>
    <p:restoredTop sz="87363" autoAdjust="0"/>
  </p:normalViewPr>
  <p:slideViewPr>
    <p:cSldViewPr snapToGrid="0">
      <p:cViewPr>
        <p:scale>
          <a:sx n="60" d="100"/>
          <a:sy n="60" d="100"/>
        </p:scale>
        <p:origin x="-138"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7B2CC4-6716-C647-9378-B63A6004C8B0}" type="doc">
      <dgm:prSet loTypeId="urn:microsoft.com/office/officeart/2005/8/layout/venn1" loCatId="" qsTypeId="urn:microsoft.com/office/officeart/2005/8/quickstyle/3D2" qsCatId="3D" csTypeId="urn:microsoft.com/office/officeart/2005/8/colors/colorful3" csCatId="colorful" phldr="1"/>
      <dgm:spPr/>
    </dgm:pt>
    <dgm:pt modelId="{F5D13956-CDB1-5D43-A859-09E36B950C60}">
      <dgm:prSet phldrT="[Text]"/>
      <dgm:spPr/>
      <dgm:t>
        <a:bodyPr/>
        <a:lstStyle/>
        <a:p>
          <a:r>
            <a:rPr lang="en-US" b="1" dirty="0" err="1" smtClean="0">
              <a:solidFill>
                <a:schemeClr val="bg1"/>
              </a:solidFill>
              <a:latin typeface="Century Gothic"/>
              <a:cs typeface="Century Gothic"/>
            </a:rPr>
            <a:t>Pengetahuan</a:t>
          </a:r>
          <a:endParaRPr lang="en-US" b="1" dirty="0" smtClean="0">
            <a:solidFill>
              <a:schemeClr val="bg1"/>
            </a:solidFill>
            <a:latin typeface="Century Gothic"/>
            <a:cs typeface="Century Gothic"/>
          </a:endParaRPr>
        </a:p>
      </dgm:t>
    </dgm:pt>
    <dgm:pt modelId="{8EDCB640-A4BE-3B42-AD27-B96259DC6966}" type="parTrans" cxnId="{DA553E40-2B55-6348-BCB0-B34BA0CDFC67}">
      <dgm:prSet/>
      <dgm:spPr/>
      <dgm:t>
        <a:bodyPr/>
        <a:lstStyle/>
        <a:p>
          <a:endParaRPr lang="en-US">
            <a:solidFill>
              <a:schemeClr val="bg1"/>
            </a:solidFill>
            <a:latin typeface="Century Gothic"/>
            <a:cs typeface="Century Gothic"/>
          </a:endParaRPr>
        </a:p>
      </dgm:t>
    </dgm:pt>
    <dgm:pt modelId="{FB34275D-8C93-C14D-A3D2-6577E05454AE}" type="sibTrans" cxnId="{DA553E40-2B55-6348-BCB0-B34BA0CDFC67}">
      <dgm:prSet/>
      <dgm:spPr/>
      <dgm:t>
        <a:bodyPr/>
        <a:lstStyle/>
        <a:p>
          <a:endParaRPr lang="en-US">
            <a:solidFill>
              <a:schemeClr val="bg1"/>
            </a:solidFill>
            <a:latin typeface="Century Gothic"/>
            <a:cs typeface="Century Gothic"/>
          </a:endParaRPr>
        </a:p>
      </dgm:t>
    </dgm:pt>
    <dgm:pt modelId="{C86A249B-A4C7-0740-8199-8272C2BECB49}">
      <dgm:prSet phldrT="[Text]"/>
      <dgm:spPr/>
      <dgm:t>
        <a:bodyPr/>
        <a:lstStyle/>
        <a:p>
          <a:r>
            <a:rPr lang="en-US" b="1" dirty="0" err="1" smtClean="0">
              <a:solidFill>
                <a:schemeClr val="bg1"/>
              </a:solidFill>
              <a:latin typeface="Century Gothic"/>
              <a:cs typeface="Century Gothic"/>
            </a:rPr>
            <a:t>Keterampilan</a:t>
          </a:r>
          <a:endParaRPr lang="en-US" b="1" dirty="0">
            <a:solidFill>
              <a:schemeClr val="bg1"/>
            </a:solidFill>
            <a:latin typeface="Century Gothic"/>
            <a:cs typeface="Century Gothic"/>
          </a:endParaRPr>
        </a:p>
      </dgm:t>
    </dgm:pt>
    <dgm:pt modelId="{FC3AF7FC-46EF-B442-87C3-1E8E8404B89F}" type="parTrans" cxnId="{BD13EA63-1262-3A42-9488-4C085DAB53F0}">
      <dgm:prSet/>
      <dgm:spPr/>
      <dgm:t>
        <a:bodyPr/>
        <a:lstStyle/>
        <a:p>
          <a:endParaRPr lang="en-US">
            <a:solidFill>
              <a:schemeClr val="bg1"/>
            </a:solidFill>
            <a:latin typeface="Century Gothic"/>
            <a:cs typeface="Century Gothic"/>
          </a:endParaRPr>
        </a:p>
      </dgm:t>
    </dgm:pt>
    <dgm:pt modelId="{264D37D0-1F94-C84A-831F-096ACA833169}" type="sibTrans" cxnId="{BD13EA63-1262-3A42-9488-4C085DAB53F0}">
      <dgm:prSet/>
      <dgm:spPr/>
      <dgm:t>
        <a:bodyPr/>
        <a:lstStyle/>
        <a:p>
          <a:endParaRPr lang="en-US">
            <a:solidFill>
              <a:schemeClr val="bg1"/>
            </a:solidFill>
            <a:latin typeface="Century Gothic"/>
            <a:cs typeface="Century Gothic"/>
          </a:endParaRPr>
        </a:p>
      </dgm:t>
    </dgm:pt>
    <dgm:pt modelId="{0BB9CBF8-9CA0-B746-A707-5791FF9F4F14}" type="pres">
      <dgm:prSet presAssocID="{0C7B2CC4-6716-C647-9378-B63A6004C8B0}" presName="compositeShape" presStyleCnt="0">
        <dgm:presLayoutVars>
          <dgm:chMax val="7"/>
          <dgm:dir/>
          <dgm:resizeHandles val="exact"/>
        </dgm:presLayoutVars>
      </dgm:prSet>
      <dgm:spPr/>
    </dgm:pt>
    <dgm:pt modelId="{7118705B-06B6-0B48-87BA-6027FD19B8AF}" type="pres">
      <dgm:prSet presAssocID="{F5D13956-CDB1-5D43-A859-09E36B950C60}" presName="circ1" presStyleLbl="vennNode1" presStyleIdx="0" presStyleCnt="2"/>
      <dgm:spPr/>
      <dgm:t>
        <a:bodyPr/>
        <a:lstStyle/>
        <a:p>
          <a:endParaRPr lang="en-US"/>
        </a:p>
      </dgm:t>
    </dgm:pt>
    <dgm:pt modelId="{AF52FEC2-BEE6-2E45-95C2-992D198D35F4}" type="pres">
      <dgm:prSet presAssocID="{F5D13956-CDB1-5D43-A859-09E36B950C60}" presName="circ1Tx" presStyleLbl="revTx" presStyleIdx="0" presStyleCnt="0">
        <dgm:presLayoutVars>
          <dgm:chMax val="0"/>
          <dgm:chPref val="0"/>
          <dgm:bulletEnabled val="1"/>
        </dgm:presLayoutVars>
      </dgm:prSet>
      <dgm:spPr/>
      <dgm:t>
        <a:bodyPr/>
        <a:lstStyle/>
        <a:p>
          <a:endParaRPr lang="en-US"/>
        </a:p>
      </dgm:t>
    </dgm:pt>
    <dgm:pt modelId="{6CF004C4-18A2-9745-AE8A-8442FCEEA3B9}" type="pres">
      <dgm:prSet presAssocID="{C86A249B-A4C7-0740-8199-8272C2BECB49}" presName="circ2" presStyleLbl="vennNode1" presStyleIdx="1" presStyleCnt="2"/>
      <dgm:spPr/>
      <dgm:t>
        <a:bodyPr/>
        <a:lstStyle/>
        <a:p>
          <a:endParaRPr lang="en-US"/>
        </a:p>
      </dgm:t>
    </dgm:pt>
    <dgm:pt modelId="{06694118-245C-3342-8663-0F7D7A621E4B}" type="pres">
      <dgm:prSet presAssocID="{C86A249B-A4C7-0740-8199-8272C2BECB49}" presName="circ2Tx" presStyleLbl="revTx" presStyleIdx="0" presStyleCnt="0">
        <dgm:presLayoutVars>
          <dgm:chMax val="0"/>
          <dgm:chPref val="0"/>
          <dgm:bulletEnabled val="1"/>
        </dgm:presLayoutVars>
      </dgm:prSet>
      <dgm:spPr/>
      <dgm:t>
        <a:bodyPr/>
        <a:lstStyle/>
        <a:p>
          <a:endParaRPr lang="en-US"/>
        </a:p>
      </dgm:t>
    </dgm:pt>
  </dgm:ptLst>
  <dgm:cxnLst>
    <dgm:cxn modelId="{DA553E40-2B55-6348-BCB0-B34BA0CDFC67}" srcId="{0C7B2CC4-6716-C647-9378-B63A6004C8B0}" destId="{F5D13956-CDB1-5D43-A859-09E36B950C60}" srcOrd="0" destOrd="0" parTransId="{8EDCB640-A4BE-3B42-AD27-B96259DC6966}" sibTransId="{FB34275D-8C93-C14D-A3D2-6577E05454AE}"/>
    <dgm:cxn modelId="{429922A8-CD7A-4FCE-BF92-E2EEF8652BC0}" type="presOf" srcId="{F5D13956-CDB1-5D43-A859-09E36B950C60}" destId="{AF52FEC2-BEE6-2E45-95C2-992D198D35F4}" srcOrd="1" destOrd="0" presId="urn:microsoft.com/office/officeart/2005/8/layout/venn1"/>
    <dgm:cxn modelId="{BD13EA63-1262-3A42-9488-4C085DAB53F0}" srcId="{0C7B2CC4-6716-C647-9378-B63A6004C8B0}" destId="{C86A249B-A4C7-0740-8199-8272C2BECB49}" srcOrd="1" destOrd="0" parTransId="{FC3AF7FC-46EF-B442-87C3-1E8E8404B89F}" sibTransId="{264D37D0-1F94-C84A-831F-096ACA833169}"/>
    <dgm:cxn modelId="{3CD0BF3A-C21E-4427-9228-58A08BC1FD6B}" type="presOf" srcId="{C86A249B-A4C7-0740-8199-8272C2BECB49}" destId="{6CF004C4-18A2-9745-AE8A-8442FCEEA3B9}" srcOrd="0" destOrd="0" presId="urn:microsoft.com/office/officeart/2005/8/layout/venn1"/>
    <dgm:cxn modelId="{61CA117C-6FBB-439D-B2E3-BFD66E3E12C9}" type="presOf" srcId="{0C7B2CC4-6716-C647-9378-B63A6004C8B0}" destId="{0BB9CBF8-9CA0-B746-A707-5791FF9F4F14}" srcOrd="0" destOrd="0" presId="urn:microsoft.com/office/officeart/2005/8/layout/venn1"/>
    <dgm:cxn modelId="{58B47A44-FFB7-4463-ABDC-94302AE80E24}" type="presOf" srcId="{F5D13956-CDB1-5D43-A859-09E36B950C60}" destId="{7118705B-06B6-0B48-87BA-6027FD19B8AF}" srcOrd="0" destOrd="0" presId="urn:microsoft.com/office/officeart/2005/8/layout/venn1"/>
    <dgm:cxn modelId="{F2FBD977-BA2C-4D3C-ACC5-58C4D95BE494}" type="presOf" srcId="{C86A249B-A4C7-0740-8199-8272C2BECB49}" destId="{06694118-245C-3342-8663-0F7D7A621E4B}" srcOrd="1" destOrd="0" presId="urn:microsoft.com/office/officeart/2005/8/layout/venn1"/>
    <dgm:cxn modelId="{9804960E-55F8-427D-9843-A61F2FB1B00B}" type="presParOf" srcId="{0BB9CBF8-9CA0-B746-A707-5791FF9F4F14}" destId="{7118705B-06B6-0B48-87BA-6027FD19B8AF}" srcOrd="0" destOrd="0" presId="urn:microsoft.com/office/officeart/2005/8/layout/venn1"/>
    <dgm:cxn modelId="{D66C2F9A-CFB5-4842-8784-916BAC045156}" type="presParOf" srcId="{0BB9CBF8-9CA0-B746-A707-5791FF9F4F14}" destId="{AF52FEC2-BEE6-2E45-95C2-992D198D35F4}" srcOrd="1" destOrd="0" presId="urn:microsoft.com/office/officeart/2005/8/layout/venn1"/>
    <dgm:cxn modelId="{63BF11CF-96BE-4733-95D6-264653CEE40F}" type="presParOf" srcId="{0BB9CBF8-9CA0-B746-A707-5791FF9F4F14}" destId="{6CF004C4-18A2-9745-AE8A-8442FCEEA3B9}" srcOrd="2" destOrd="0" presId="urn:microsoft.com/office/officeart/2005/8/layout/venn1"/>
    <dgm:cxn modelId="{090459E0-02A7-4E7E-97F7-15583E2EE00D}" type="presParOf" srcId="{0BB9CBF8-9CA0-B746-A707-5791FF9F4F14}" destId="{06694118-245C-3342-8663-0F7D7A621E4B}" srcOrd="3"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7B2CC4-6716-C647-9378-B63A6004C8B0}" type="doc">
      <dgm:prSet loTypeId="urn:microsoft.com/office/officeart/2005/8/layout/venn1" loCatId="" qsTypeId="urn:microsoft.com/office/officeart/2005/8/quickstyle/3D2" qsCatId="3D" csTypeId="urn:microsoft.com/office/officeart/2005/8/colors/colorful3" csCatId="colorful" phldr="1"/>
      <dgm:spPr/>
    </dgm:pt>
    <dgm:pt modelId="{F5D13956-CDB1-5D43-A859-09E36B950C60}">
      <dgm:prSet phldrT="[Text]"/>
      <dgm:spPr/>
      <dgm:t>
        <a:bodyPr/>
        <a:lstStyle/>
        <a:p>
          <a:r>
            <a:rPr lang="en-US" dirty="0" err="1" smtClean="0">
              <a:solidFill>
                <a:srgbClr val="FFFFFF"/>
              </a:solidFill>
              <a:latin typeface="Century Gothic"/>
              <a:cs typeface="Century Gothic"/>
            </a:rPr>
            <a:t>Pengetahuan</a:t>
          </a:r>
          <a:endParaRPr lang="en-US" dirty="0" smtClean="0">
            <a:solidFill>
              <a:srgbClr val="FFFFFF"/>
            </a:solidFill>
            <a:latin typeface="Century Gothic"/>
            <a:cs typeface="Century Gothic"/>
          </a:endParaRPr>
        </a:p>
        <a:p>
          <a:endParaRPr lang="en-US" dirty="0">
            <a:solidFill>
              <a:srgbClr val="FFFFFF"/>
            </a:solidFill>
            <a:latin typeface="Century Gothic"/>
            <a:cs typeface="Century Gothic"/>
          </a:endParaRPr>
        </a:p>
      </dgm:t>
    </dgm:pt>
    <dgm:pt modelId="{8EDCB640-A4BE-3B42-AD27-B96259DC6966}" type="parTrans" cxnId="{DA553E40-2B55-6348-BCB0-B34BA0CDFC67}">
      <dgm:prSet/>
      <dgm:spPr/>
      <dgm:t>
        <a:bodyPr/>
        <a:lstStyle/>
        <a:p>
          <a:endParaRPr lang="en-US">
            <a:solidFill>
              <a:srgbClr val="FFFFFF"/>
            </a:solidFill>
            <a:latin typeface="Century Gothic"/>
            <a:cs typeface="Century Gothic"/>
          </a:endParaRPr>
        </a:p>
      </dgm:t>
    </dgm:pt>
    <dgm:pt modelId="{FB34275D-8C93-C14D-A3D2-6577E05454AE}" type="sibTrans" cxnId="{DA553E40-2B55-6348-BCB0-B34BA0CDFC67}">
      <dgm:prSet/>
      <dgm:spPr/>
      <dgm:t>
        <a:bodyPr/>
        <a:lstStyle/>
        <a:p>
          <a:endParaRPr lang="en-US">
            <a:solidFill>
              <a:srgbClr val="FFFFFF"/>
            </a:solidFill>
            <a:latin typeface="Century Gothic"/>
            <a:cs typeface="Century Gothic"/>
          </a:endParaRPr>
        </a:p>
      </dgm:t>
    </dgm:pt>
    <dgm:pt modelId="{C86A249B-A4C7-0740-8199-8272C2BECB49}">
      <dgm:prSet phldrT="[Text]"/>
      <dgm:spPr/>
      <dgm:t>
        <a:bodyPr/>
        <a:lstStyle/>
        <a:p>
          <a:endParaRPr lang="en-US" dirty="0" smtClean="0">
            <a:solidFill>
              <a:srgbClr val="FFFFFF"/>
            </a:solidFill>
            <a:latin typeface="Century Gothic"/>
            <a:cs typeface="Century Gothic"/>
          </a:endParaRPr>
        </a:p>
        <a:p>
          <a:r>
            <a:rPr lang="en-US" dirty="0" err="1" smtClean="0">
              <a:solidFill>
                <a:srgbClr val="FFFFFF"/>
              </a:solidFill>
              <a:latin typeface="Century Gothic"/>
              <a:cs typeface="Century Gothic"/>
            </a:rPr>
            <a:t>Keterampilan</a:t>
          </a:r>
          <a:endParaRPr lang="en-US" dirty="0">
            <a:solidFill>
              <a:srgbClr val="FFFFFF"/>
            </a:solidFill>
            <a:latin typeface="Century Gothic"/>
            <a:cs typeface="Century Gothic"/>
          </a:endParaRPr>
        </a:p>
      </dgm:t>
    </dgm:pt>
    <dgm:pt modelId="{FC3AF7FC-46EF-B442-87C3-1E8E8404B89F}" type="parTrans" cxnId="{BD13EA63-1262-3A42-9488-4C085DAB53F0}">
      <dgm:prSet/>
      <dgm:spPr/>
      <dgm:t>
        <a:bodyPr/>
        <a:lstStyle/>
        <a:p>
          <a:endParaRPr lang="en-US">
            <a:solidFill>
              <a:srgbClr val="FFFFFF"/>
            </a:solidFill>
            <a:latin typeface="Century Gothic"/>
            <a:cs typeface="Century Gothic"/>
          </a:endParaRPr>
        </a:p>
      </dgm:t>
    </dgm:pt>
    <dgm:pt modelId="{264D37D0-1F94-C84A-831F-096ACA833169}" type="sibTrans" cxnId="{BD13EA63-1262-3A42-9488-4C085DAB53F0}">
      <dgm:prSet/>
      <dgm:spPr/>
      <dgm:t>
        <a:bodyPr/>
        <a:lstStyle/>
        <a:p>
          <a:endParaRPr lang="en-US">
            <a:solidFill>
              <a:srgbClr val="FFFFFF"/>
            </a:solidFill>
            <a:latin typeface="Century Gothic"/>
            <a:cs typeface="Century Gothic"/>
          </a:endParaRPr>
        </a:p>
      </dgm:t>
    </dgm:pt>
    <dgm:pt modelId="{0473F1A2-2F04-0348-8515-A39CE8A78BC7}">
      <dgm:prSet phldrT="[Text]"/>
      <dgm:spPr/>
      <dgm:t>
        <a:bodyPr/>
        <a:lstStyle/>
        <a:p>
          <a:pPr algn="ctr"/>
          <a:r>
            <a:rPr lang="en-US" dirty="0" err="1" smtClean="0">
              <a:solidFill>
                <a:srgbClr val="FFFFFF"/>
              </a:solidFill>
              <a:latin typeface="Century Gothic"/>
              <a:cs typeface="Century Gothic"/>
            </a:rPr>
            <a:t>Sikap</a:t>
          </a:r>
          <a:endParaRPr lang="en-US" dirty="0">
            <a:solidFill>
              <a:srgbClr val="FFFFFF"/>
            </a:solidFill>
            <a:latin typeface="Century Gothic"/>
            <a:cs typeface="Century Gothic"/>
          </a:endParaRPr>
        </a:p>
      </dgm:t>
    </dgm:pt>
    <dgm:pt modelId="{3BBC7CED-91A4-5D43-9D48-571CD5DAF29E}" type="parTrans" cxnId="{ECD9D79F-24F5-9F45-AC47-E0B07D6C1B95}">
      <dgm:prSet/>
      <dgm:spPr/>
      <dgm:t>
        <a:bodyPr/>
        <a:lstStyle/>
        <a:p>
          <a:endParaRPr lang="en-US">
            <a:solidFill>
              <a:srgbClr val="FFFFFF"/>
            </a:solidFill>
            <a:latin typeface="Century Gothic"/>
            <a:cs typeface="Century Gothic"/>
          </a:endParaRPr>
        </a:p>
      </dgm:t>
    </dgm:pt>
    <dgm:pt modelId="{52B084EE-E0CC-4744-996C-9D16DDAEA150}" type="sibTrans" cxnId="{ECD9D79F-24F5-9F45-AC47-E0B07D6C1B95}">
      <dgm:prSet/>
      <dgm:spPr/>
      <dgm:t>
        <a:bodyPr/>
        <a:lstStyle/>
        <a:p>
          <a:endParaRPr lang="en-US">
            <a:solidFill>
              <a:srgbClr val="FFFFFF"/>
            </a:solidFill>
            <a:latin typeface="Century Gothic"/>
            <a:cs typeface="Century Gothic"/>
          </a:endParaRPr>
        </a:p>
      </dgm:t>
    </dgm:pt>
    <dgm:pt modelId="{0BB9CBF8-9CA0-B746-A707-5791FF9F4F14}" type="pres">
      <dgm:prSet presAssocID="{0C7B2CC4-6716-C647-9378-B63A6004C8B0}" presName="compositeShape" presStyleCnt="0">
        <dgm:presLayoutVars>
          <dgm:chMax val="7"/>
          <dgm:dir/>
          <dgm:resizeHandles val="exact"/>
        </dgm:presLayoutVars>
      </dgm:prSet>
      <dgm:spPr/>
    </dgm:pt>
    <dgm:pt modelId="{7118705B-06B6-0B48-87BA-6027FD19B8AF}" type="pres">
      <dgm:prSet presAssocID="{F5D13956-CDB1-5D43-A859-09E36B950C60}" presName="circ1" presStyleLbl="vennNode1" presStyleIdx="0" presStyleCnt="3"/>
      <dgm:spPr/>
      <dgm:t>
        <a:bodyPr/>
        <a:lstStyle/>
        <a:p>
          <a:endParaRPr lang="id-ID"/>
        </a:p>
      </dgm:t>
    </dgm:pt>
    <dgm:pt modelId="{AF52FEC2-BEE6-2E45-95C2-992D198D35F4}" type="pres">
      <dgm:prSet presAssocID="{F5D13956-CDB1-5D43-A859-09E36B950C60}" presName="circ1Tx" presStyleLbl="revTx" presStyleIdx="0" presStyleCnt="0">
        <dgm:presLayoutVars>
          <dgm:chMax val="0"/>
          <dgm:chPref val="0"/>
          <dgm:bulletEnabled val="1"/>
        </dgm:presLayoutVars>
      </dgm:prSet>
      <dgm:spPr/>
      <dgm:t>
        <a:bodyPr/>
        <a:lstStyle/>
        <a:p>
          <a:endParaRPr lang="id-ID"/>
        </a:p>
      </dgm:t>
    </dgm:pt>
    <dgm:pt modelId="{6CF004C4-18A2-9745-AE8A-8442FCEEA3B9}" type="pres">
      <dgm:prSet presAssocID="{C86A249B-A4C7-0740-8199-8272C2BECB49}" presName="circ2" presStyleLbl="vennNode1" presStyleIdx="1" presStyleCnt="3"/>
      <dgm:spPr/>
      <dgm:t>
        <a:bodyPr/>
        <a:lstStyle/>
        <a:p>
          <a:endParaRPr lang="en-US"/>
        </a:p>
      </dgm:t>
    </dgm:pt>
    <dgm:pt modelId="{06694118-245C-3342-8663-0F7D7A621E4B}" type="pres">
      <dgm:prSet presAssocID="{C86A249B-A4C7-0740-8199-8272C2BECB49}" presName="circ2Tx" presStyleLbl="revTx" presStyleIdx="0" presStyleCnt="0">
        <dgm:presLayoutVars>
          <dgm:chMax val="0"/>
          <dgm:chPref val="0"/>
          <dgm:bulletEnabled val="1"/>
        </dgm:presLayoutVars>
      </dgm:prSet>
      <dgm:spPr/>
      <dgm:t>
        <a:bodyPr/>
        <a:lstStyle/>
        <a:p>
          <a:endParaRPr lang="en-US"/>
        </a:p>
      </dgm:t>
    </dgm:pt>
    <dgm:pt modelId="{B42A9EA0-5F00-A144-8416-F406D7DEC1D7}" type="pres">
      <dgm:prSet presAssocID="{0473F1A2-2F04-0348-8515-A39CE8A78BC7}" presName="circ3" presStyleLbl="vennNode1" presStyleIdx="2" presStyleCnt="3"/>
      <dgm:spPr/>
      <dgm:t>
        <a:bodyPr/>
        <a:lstStyle/>
        <a:p>
          <a:endParaRPr lang="en-US"/>
        </a:p>
      </dgm:t>
    </dgm:pt>
    <dgm:pt modelId="{279E4EF6-A5C2-8545-ADB1-D50C3033B8FB}" type="pres">
      <dgm:prSet presAssocID="{0473F1A2-2F04-0348-8515-A39CE8A78BC7}" presName="circ3Tx" presStyleLbl="revTx" presStyleIdx="0" presStyleCnt="0">
        <dgm:presLayoutVars>
          <dgm:chMax val="0"/>
          <dgm:chPref val="0"/>
          <dgm:bulletEnabled val="1"/>
        </dgm:presLayoutVars>
      </dgm:prSet>
      <dgm:spPr/>
      <dgm:t>
        <a:bodyPr/>
        <a:lstStyle/>
        <a:p>
          <a:endParaRPr lang="en-US"/>
        </a:p>
      </dgm:t>
    </dgm:pt>
  </dgm:ptLst>
  <dgm:cxnLst>
    <dgm:cxn modelId="{DA553E40-2B55-6348-BCB0-B34BA0CDFC67}" srcId="{0C7B2CC4-6716-C647-9378-B63A6004C8B0}" destId="{F5D13956-CDB1-5D43-A859-09E36B950C60}" srcOrd="0" destOrd="0" parTransId="{8EDCB640-A4BE-3B42-AD27-B96259DC6966}" sibTransId="{FB34275D-8C93-C14D-A3D2-6577E05454AE}"/>
    <dgm:cxn modelId="{BD13EA63-1262-3A42-9488-4C085DAB53F0}" srcId="{0C7B2CC4-6716-C647-9378-B63A6004C8B0}" destId="{C86A249B-A4C7-0740-8199-8272C2BECB49}" srcOrd="1" destOrd="0" parTransId="{FC3AF7FC-46EF-B442-87C3-1E8E8404B89F}" sibTransId="{264D37D0-1F94-C84A-831F-096ACA833169}"/>
    <dgm:cxn modelId="{A7AAA4DB-1297-404F-9D19-E0CB7D6BC0FA}" type="presOf" srcId="{0473F1A2-2F04-0348-8515-A39CE8A78BC7}" destId="{B42A9EA0-5F00-A144-8416-F406D7DEC1D7}" srcOrd="0" destOrd="0" presId="urn:microsoft.com/office/officeart/2005/8/layout/venn1"/>
    <dgm:cxn modelId="{B6644FD8-82D0-4C0D-8A57-4F524984BD10}" type="presOf" srcId="{C86A249B-A4C7-0740-8199-8272C2BECB49}" destId="{6CF004C4-18A2-9745-AE8A-8442FCEEA3B9}" srcOrd="0" destOrd="0" presId="urn:microsoft.com/office/officeart/2005/8/layout/venn1"/>
    <dgm:cxn modelId="{92847C3B-1CAB-4FD4-AAAD-4D793D14A671}" type="presOf" srcId="{F5D13956-CDB1-5D43-A859-09E36B950C60}" destId="{AF52FEC2-BEE6-2E45-95C2-992D198D35F4}" srcOrd="1" destOrd="0" presId="urn:microsoft.com/office/officeart/2005/8/layout/venn1"/>
    <dgm:cxn modelId="{3CFEF460-2EA0-47FD-AC36-8C212B13171B}" type="presOf" srcId="{C86A249B-A4C7-0740-8199-8272C2BECB49}" destId="{06694118-245C-3342-8663-0F7D7A621E4B}" srcOrd="1" destOrd="0" presId="urn:microsoft.com/office/officeart/2005/8/layout/venn1"/>
    <dgm:cxn modelId="{8D17B317-EF82-41A4-A93A-9944916DEA71}" type="presOf" srcId="{0C7B2CC4-6716-C647-9378-B63A6004C8B0}" destId="{0BB9CBF8-9CA0-B746-A707-5791FF9F4F14}" srcOrd="0" destOrd="0" presId="urn:microsoft.com/office/officeart/2005/8/layout/venn1"/>
    <dgm:cxn modelId="{F3D54C09-C473-4639-9CD3-70ABD82E5E56}" type="presOf" srcId="{F5D13956-CDB1-5D43-A859-09E36B950C60}" destId="{7118705B-06B6-0B48-87BA-6027FD19B8AF}" srcOrd="0" destOrd="0" presId="urn:microsoft.com/office/officeart/2005/8/layout/venn1"/>
    <dgm:cxn modelId="{ECD9D79F-24F5-9F45-AC47-E0B07D6C1B95}" srcId="{0C7B2CC4-6716-C647-9378-B63A6004C8B0}" destId="{0473F1A2-2F04-0348-8515-A39CE8A78BC7}" srcOrd="2" destOrd="0" parTransId="{3BBC7CED-91A4-5D43-9D48-571CD5DAF29E}" sibTransId="{52B084EE-E0CC-4744-996C-9D16DDAEA150}"/>
    <dgm:cxn modelId="{63710E6C-7AE6-475E-89E9-94C5C2C7F52F}" type="presOf" srcId="{0473F1A2-2F04-0348-8515-A39CE8A78BC7}" destId="{279E4EF6-A5C2-8545-ADB1-D50C3033B8FB}" srcOrd="1" destOrd="0" presId="urn:microsoft.com/office/officeart/2005/8/layout/venn1"/>
    <dgm:cxn modelId="{C733BA1E-81EA-482C-8DEC-83242788F34C}" type="presParOf" srcId="{0BB9CBF8-9CA0-B746-A707-5791FF9F4F14}" destId="{7118705B-06B6-0B48-87BA-6027FD19B8AF}" srcOrd="0" destOrd="0" presId="urn:microsoft.com/office/officeart/2005/8/layout/venn1"/>
    <dgm:cxn modelId="{B404E8C2-6EB3-46FF-B391-080FE9C084CF}" type="presParOf" srcId="{0BB9CBF8-9CA0-B746-A707-5791FF9F4F14}" destId="{AF52FEC2-BEE6-2E45-95C2-992D198D35F4}" srcOrd="1" destOrd="0" presId="urn:microsoft.com/office/officeart/2005/8/layout/venn1"/>
    <dgm:cxn modelId="{B48661E0-7A43-4EEC-A64B-B04594363906}" type="presParOf" srcId="{0BB9CBF8-9CA0-B746-A707-5791FF9F4F14}" destId="{6CF004C4-18A2-9745-AE8A-8442FCEEA3B9}" srcOrd="2" destOrd="0" presId="urn:microsoft.com/office/officeart/2005/8/layout/venn1"/>
    <dgm:cxn modelId="{F9A42BA0-E5B5-4D2A-AA73-FD3335A91756}" type="presParOf" srcId="{0BB9CBF8-9CA0-B746-A707-5791FF9F4F14}" destId="{06694118-245C-3342-8663-0F7D7A621E4B}" srcOrd="3" destOrd="0" presId="urn:microsoft.com/office/officeart/2005/8/layout/venn1"/>
    <dgm:cxn modelId="{216032B7-30FE-4248-9AED-ED5479E092CD}" type="presParOf" srcId="{0BB9CBF8-9CA0-B746-A707-5791FF9F4F14}" destId="{B42A9EA0-5F00-A144-8416-F406D7DEC1D7}" srcOrd="4" destOrd="0" presId="urn:microsoft.com/office/officeart/2005/8/layout/venn1"/>
    <dgm:cxn modelId="{0DB3D011-183B-460C-BA27-E7DC045C6FFC}" type="presParOf" srcId="{0BB9CBF8-9CA0-B746-A707-5791FF9F4F14}" destId="{279E4EF6-A5C2-8545-ADB1-D50C3033B8FB}" srcOrd="5" destOrd="0" presId="urn:microsoft.com/office/officeart/2005/8/layout/venn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8DE743-5E56-4752-A148-0769AD1144BB}" type="doc">
      <dgm:prSet loTypeId="urn:microsoft.com/office/officeart/2005/8/layout/cycle8" loCatId="cycle" qsTypeId="urn:microsoft.com/office/officeart/2005/8/quickstyle/simple5" qsCatId="simple" csTypeId="urn:microsoft.com/office/officeart/2005/8/colors/colorful1#1" csCatId="colorful" phldr="1"/>
      <dgm:spPr/>
      <dgm:t>
        <a:bodyPr/>
        <a:lstStyle/>
        <a:p>
          <a:endParaRPr lang="en-US"/>
        </a:p>
      </dgm:t>
    </dgm:pt>
    <dgm:pt modelId="{C0107D92-D295-4E2D-8667-2A9851568A29}">
      <dgm:prSet phldrT="[Text]" custT="1"/>
      <dgm:spPr>
        <a:solidFill>
          <a:srgbClr val="FF0000"/>
        </a:solidFill>
      </dgm:spPr>
      <dgm:t>
        <a:bodyPr/>
        <a:lstStyle/>
        <a:p>
          <a:pPr>
            <a:spcAft>
              <a:spcPts val="0"/>
            </a:spcAft>
          </a:pPr>
          <a:r>
            <a:rPr lang="en-US" sz="1800" b="1" cap="all" baseline="0" dirty="0" err="1" smtClean="0">
              <a:latin typeface="Agency FB" pitchFamily="34" charset="0"/>
            </a:rPr>
            <a:t>Pengeta</a:t>
          </a:r>
          <a:endParaRPr lang="en-US" sz="1800" b="1" cap="all" baseline="0" dirty="0" smtClean="0">
            <a:latin typeface="Agency FB" pitchFamily="34" charset="0"/>
          </a:endParaRPr>
        </a:p>
        <a:p>
          <a:pPr>
            <a:spcAft>
              <a:spcPts val="0"/>
            </a:spcAft>
          </a:pPr>
          <a:r>
            <a:rPr lang="en-US" sz="1800" b="1" cap="all" baseline="0" dirty="0" err="1" smtClean="0">
              <a:latin typeface="Agency FB" pitchFamily="34" charset="0"/>
            </a:rPr>
            <a:t>huan</a:t>
          </a:r>
          <a:endParaRPr lang="en-US" sz="1800" b="1" cap="all" baseline="0" dirty="0">
            <a:latin typeface="Agency FB" pitchFamily="34" charset="0"/>
          </a:endParaRPr>
        </a:p>
      </dgm:t>
    </dgm:pt>
    <dgm:pt modelId="{02548234-84D2-4B77-A46D-EDA3BCDAC748}" type="parTrans" cxnId="{A52BB32D-DEC8-4837-A340-ECBCFD82A0E4}">
      <dgm:prSet/>
      <dgm:spPr/>
      <dgm:t>
        <a:bodyPr/>
        <a:lstStyle/>
        <a:p>
          <a:endParaRPr lang="en-US" sz="1800">
            <a:latin typeface="Agency FB" pitchFamily="34" charset="0"/>
          </a:endParaRPr>
        </a:p>
      </dgm:t>
    </dgm:pt>
    <dgm:pt modelId="{7AD04878-7465-4102-90A9-DD3E808893CD}" type="sibTrans" cxnId="{A52BB32D-DEC8-4837-A340-ECBCFD82A0E4}">
      <dgm:prSet/>
      <dgm:spPr/>
      <dgm:t>
        <a:bodyPr/>
        <a:lstStyle/>
        <a:p>
          <a:endParaRPr lang="en-US" sz="1800">
            <a:latin typeface="Agency FB" pitchFamily="34" charset="0"/>
          </a:endParaRPr>
        </a:p>
      </dgm:t>
    </dgm:pt>
    <dgm:pt modelId="{97D038B9-08FF-4C3C-82BD-475C655ACA37}">
      <dgm:prSet phldrT="[Text]" custT="1"/>
      <dgm:spPr>
        <a:solidFill>
          <a:srgbClr val="0000FF"/>
        </a:solidFill>
      </dgm:spPr>
      <dgm:t>
        <a:bodyPr anchor="t" anchorCtr="0"/>
        <a:lstStyle/>
        <a:p>
          <a:r>
            <a:rPr lang="en-US" sz="1800" b="1" cap="all" baseline="0" dirty="0" err="1" smtClean="0">
              <a:latin typeface="Agency FB" pitchFamily="34" charset="0"/>
            </a:rPr>
            <a:t>Keterampilan</a:t>
          </a:r>
          <a:endParaRPr lang="en-US" sz="1800" b="1" cap="all" baseline="0" dirty="0">
            <a:latin typeface="Agency FB" pitchFamily="34" charset="0"/>
          </a:endParaRPr>
        </a:p>
      </dgm:t>
    </dgm:pt>
    <dgm:pt modelId="{62E2E241-404D-4FE0-8058-83EC85A3EB66}" type="parTrans" cxnId="{86E3F6FC-6092-4BF6-B712-828EE71D4203}">
      <dgm:prSet/>
      <dgm:spPr/>
      <dgm:t>
        <a:bodyPr/>
        <a:lstStyle/>
        <a:p>
          <a:endParaRPr lang="en-US" sz="1800">
            <a:latin typeface="Agency FB" pitchFamily="34" charset="0"/>
          </a:endParaRPr>
        </a:p>
      </dgm:t>
    </dgm:pt>
    <dgm:pt modelId="{7993196F-E523-42D9-BB64-35FA370FA2C9}" type="sibTrans" cxnId="{86E3F6FC-6092-4BF6-B712-828EE71D4203}">
      <dgm:prSet/>
      <dgm:spPr/>
      <dgm:t>
        <a:bodyPr/>
        <a:lstStyle/>
        <a:p>
          <a:endParaRPr lang="en-US" sz="1800">
            <a:latin typeface="Agency FB" pitchFamily="34" charset="0"/>
          </a:endParaRPr>
        </a:p>
      </dgm:t>
    </dgm:pt>
    <dgm:pt modelId="{156F02A8-E2F9-4842-BA5D-CF69E4AC07AA}">
      <dgm:prSet phldrT="[Text]" custT="1"/>
      <dgm:spPr>
        <a:solidFill>
          <a:schemeClr val="accent5">
            <a:lumMod val="50000"/>
          </a:schemeClr>
        </a:solidFill>
      </dgm:spPr>
      <dgm:t>
        <a:bodyPr/>
        <a:lstStyle/>
        <a:p>
          <a:r>
            <a:rPr lang="en-US" sz="1800" b="1" cap="all" baseline="0" dirty="0" err="1" smtClean="0">
              <a:latin typeface="Agency FB" pitchFamily="34" charset="0"/>
              <a:cs typeface="Arial" pitchFamily="34" charset="0"/>
            </a:rPr>
            <a:t>Sikap</a:t>
          </a:r>
          <a:endParaRPr lang="en-US" sz="1800" b="1" cap="all" baseline="0" dirty="0">
            <a:latin typeface="Agency FB" pitchFamily="34" charset="0"/>
            <a:cs typeface="Arial" pitchFamily="34" charset="0"/>
          </a:endParaRPr>
        </a:p>
      </dgm:t>
    </dgm:pt>
    <dgm:pt modelId="{B21F588C-7785-46C5-86AA-206B271A489F}" type="parTrans" cxnId="{9F7B9081-AE3B-41A5-83D8-6CB9D8BA752C}">
      <dgm:prSet/>
      <dgm:spPr/>
      <dgm:t>
        <a:bodyPr/>
        <a:lstStyle/>
        <a:p>
          <a:endParaRPr lang="en-US" sz="1800">
            <a:latin typeface="Agency FB" pitchFamily="34" charset="0"/>
          </a:endParaRPr>
        </a:p>
      </dgm:t>
    </dgm:pt>
    <dgm:pt modelId="{1A45746D-2D4A-4BFA-9F3E-C4CEDA7559ED}" type="sibTrans" cxnId="{9F7B9081-AE3B-41A5-83D8-6CB9D8BA752C}">
      <dgm:prSet/>
      <dgm:spPr/>
      <dgm:t>
        <a:bodyPr/>
        <a:lstStyle/>
        <a:p>
          <a:endParaRPr lang="en-US" sz="1800">
            <a:latin typeface="Agency FB" pitchFamily="34" charset="0"/>
          </a:endParaRPr>
        </a:p>
      </dgm:t>
    </dgm:pt>
    <dgm:pt modelId="{CE3531AF-4823-4584-9339-37CFFC9C3264}" type="pres">
      <dgm:prSet presAssocID="{298DE743-5E56-4752-A148-0769AD1144BB}" presName="compositeShape" presStyleCnt="0">
        <dgm:presLayoutVars>
          <dgm:chMax val="7"/>
          <dgm:dir/>
          <dgm:resizeHandles val="exact"/>
        </dgm:presLayoutVars>
      </dgm:prSet>
      <dgm:spPr/>
      <dgm:t>
        <a:bodyPr/>
        <a:lstStyle/>
        <a:p>
          <a:endParaRPr lang="en-US"/>
        </a:p>
      </dgm:t>
    </dgm:pt>
    <dgm:pt modelId="{CC91EFFC-1D79-46C6-BB55-6C8D488EB7AA}" type="pres">
      <dgm:prSet presAssocID="{298DE743-5E56-4752-A148-0769AD1144BB}" presName="wedge1" presStyleLbl="node1" presStyleIdx="0" presStyleCnt="3" custLinFactNeighborY="690"/>
      <dgm:spPr/>
      <dgm:t>
        <a:bodyPr/>
        <a:lstStyle/>
        <a:p>
          <a:endParaRPr lang="en-US"/>
        </a:p>
      </dgm:t>
    </dgm:pt>
    <dgm:pt modelId="{B45AF5A9-B979-4827-9152-51BF1D041B4D}" type="pres">
      <dgm:prSet presAssocID="{298DE743-5E56-4752-A148-0769AD1144BB}" presName="dummy1a" presStyleCnt="0"/>
      <dgm:spPr/>
      <dgm:t>
        <a:bodyPr/>
        <a:lstStyle/>
        <a:p>
          <a:endParaRPr lang="en-US"/>
        </a:p>
      </dgm:t>
    </dgm:pt>
    <dgm:pt modelId="{AB4AE5F8-00E6-4EFA-80E9-A5976F7FBDB3}" type="pres">
      <dgm:prSet presAssocID="{298DE743-5E56-4752-A148-0769AD1144BB}" presName="dummy1b" presStyleCnt="0"/>
      <dgm:spPr/>
      <dgm:t>
        <a:bodyPr/>
        <a:lstStyle/>
        <a:p>
          <a:endParaRPr lang="en-US"/>
        </a:p>
      </dgm:t>
    </dgm:pt>
    <dgm:pt modelId="{8E767C68-59CC-45D7-9A66-A3B420777E79}" type="pres">
      <dgm:prSet presAssocID="{298DE743-5E56-4752-A148-0769AD1144BB}" presName="wedge1Tx" presStyleLbl="node1" presStyleIdx="0" presStyleCnt="3">
        <dgm:presLayoutVars>
          <dgm:chMax val="0"/>
          <dgm:chPref val="0"/>
          <dgm:bulletEnabled val="1"/>
        </dgm:presLayoutVars>
      </dgm:prSet>
      <dgm:spPr/>
      <dgm:t>
        <a:bodyPr/>
        <a:lstStyle/>
        <a:p>
          <a:endParaRPr lang="en-US"/>
        </a:p>
      </dgm:t>
    </dgm:pt>
    <dgm:pt modelId="{5E11AD6A-C338-4C0A-9498-00A98F90A690}" type="pres">
      <dgm:prSet presAssocID="{298DE743-5E56-4752-A148-0769AD1144BB}" presName="wedge2" presStyleLbl="node1" presStyleIdx="1" presStyleCnt="3" custLinFactNeighborY="-690"/>
      <dgm:spPr/>
      <dgm:t>
        <a:bodyPr/>
        <a:lstStyle/>
        <a:p>
          <a:endParaRPr lang="en-US"/>
        </a:p>
      </dgm:t>
    </dgm:pt>
    <dgm:pt modelId="{4DB1EB5C-5EB3-41E0-A43D-CA99C35C1809}" type="pres">
      <dgm:prSet presAssocID="{298DE743-5E56-4752-A148-0769AD1144BB}" presName="dummy2a" presStyleCnt="0"/>
      <dgm:spPr/>
      <dgm:t>
        <a:bodyPr/>
        <a:lstStyle/>
        <a:p>
          <a:endParaRPr lang="en-US"/>
        </a:p>
      </dgm:t>
    </dgm:pt>
    <dgm:pt modelId="{A2ED735D-36AD-48F2-8400-0D04467FF520}" type="pres">
      <dgm:prSet presAssocID="{298DE743-5E56-4752-A148-0769AD1144BB}" presName="dummy2b" presStyleCnt="0"/>
      <dgm:spPr/>
      <dgm:t>
        <a:bodyPr/>
        <a:lstStyle/>
        <a:p>
          <a:endParaRPr lang="en-US"/>
        </a:p>
      </dgm:t>
    </dgm:pt>
    <dgm:pt modelId="{0377C12A-BBB1-44C1-9B72-AF9AFF082DEA}" type="pres">
      <dgm:prSet presAssocID="{298DE743-5E56-4752-A148-0769AD1144BB}" presName="wedge2Tx" presStyleLbl="node1" presStyleIdx="1" presStyleCnt="3">
        <dgm:presLayoutVars>
          <dgm:chMax val="0"/>
          <dgm:chPref val="0"/>
          <dgm:bulletEnabled val="1"/>
        </dgm:presLayoutVars>
      </dgm:prSet>
      <dgm:spPr/>
      <dgm:t>
        <a:bodyPr/>
        <a:lstStyle/>
        <a:p>
          <a:endParaRPr lang="en-US"/>
        </a:p>
      </dgm:t>
    </dgm:pt>
    <dgm:pt modelId="{5E4566EA-1AB9-498D-AFC9-413106937D7A}" type="pres">
      <dgm:prSet presAssocID="{298DE743-5E56-4752-A148-0769AD1144BB}" presName="wedge3" presStyleLbl="node1" presStyleIdx="2" presStyleCnt="3" custLinFactNeighborX="1034"/>
      <dgm:spPr/>
      <dgm:t>
        <a:bodyPr/>
        <a:lstStyle/>
        <a:p>
          <a:endParaRPr lang="en-US"/>
        </a:p>
      </dgm:t>
    </dgm:pt>
    <dgm:pt modelId="{19F4C10C-DE97-4579-881E-03CCB859ED84}" type="pres">
      <dgm:prSet presAssocID="{298DE743-5E56-4752-A148-0769AD1144BB}" presName="dummy3a" presStyleCnt="0"/>
      <dgm:spPr/>
      <dgm:t>
        <a:bodyPr/>
        <a:lstStyle/>
        <a:p>
          <a:endParaRPr lang="en-US"/>
        </a:p>
      </dgm:t>
    </dgm:pt>
    <dgm:pt modelId="{77493C00-F672-4BA1-9245-EBCEDD7C0447}" type="pres">
      <dgm:prSet presAssocID="{298DE743-5E56-4752-A148-0769AD1144BB}" presName="dummy3b" presStyleCnt="0"/>
      <dgm:spPr/>
      <dgm:t>
        <a:bodyPr/>
        <a:lstStyle/>
        <a:p>
          <a:endParaRPr lang="en-US"/>
        </a:p>
      </dgm:t>
    </dgm:pt>
    <dgm:pt modelId="{AA5C6C46-B5F6-411E-BF2D-F9771FDFC4D2}" type="pres">
      <dgm:prSet presAssocID="{298DE743-5E56-4752-A148-0769AD1144BB}" presName="wedge3Tx" presStyleLbl="node1" presStyleIdx="2" presStyleCnt="3">
        <dgm:presLayoutVars>
          <dgm:chMax val="0"/>
          <dgm:chPref val="0"/>
          <dgm:bulletEnabled val="1"/>
        </dgm:presLayoutVars>
      </dgm:prSet>
      <dgm:spPr/>
      <dgm:t>
        <a:bodyPr/>
        <a:lstStyle/>
        <a:p>
          <a:endParaRPr lang="en-US"/>
        </a:p>
      </dgm:t>
    </dgm:pt>
    <dgm:pt modelId="{04C9729A-9AD3-45F5-9EE2-AA1FCE953943}" type="pres">
      <dgm:prSet presAssocID="{7AD04878-7465-4102-90A9-DD3E808893CD}" presName="arrowWedge1" presStyleLbl="fgSibTrans2D1" presStyleIdx="0" presStyleCnt="3"/>
      <dgm:spPr/>
      <dgm:t>
        <a:bodyPr/>
        <a:lstStyle/>
        <a:p>
          <a:endParaRPr lang="en-US"/>
        </a:p>
      </dgm:t>
    </dgm:pt>
    <dgm:pt modelId="{302E5230-2524-4C5E-BCDB-49C92A10D6D2}" type="pres">
      <dgm:prSet presAssocID="{7993196F-E523-42D9-BB64-35FA370FA2C9}" presName="arrowWedge2" presStyleLbl="fgSibTrans2D1" presStyleIdx="1" presStyleCnt="3"/>
      <dgm:spPr>
        <a:solidFill>
          <a:schemeClr val="tx2">
            <a:lumMod val="50000"/>
          </a:schemeClr>
        </a:solidFill>
      </dgm:spPr>
      <dgm:t>
        <a:bodyPr/>
        <a:lstStyle/>
        <a:p>
          <a:endParaRPr lang="en-US"/>
        </a:p>
      </dgm:t>
    </dgm:pt>
    <dgm:pt modelId="{A7EB1F68-3A82-4541-BEA3-974DEA47FC97}" type="pres">
      <dgm:prSet presAssocID="{1A45746D-2D4A-4BFA-9F3E-C4CEDA7559ED}" presName="arrowWedge3" presStyleLbl="fgSibTrans2D1" presStyleIdx="2" presStyleCnt="3"/>
      <dgm:spPr/>
      <dgm:t>
        <a:bodyPr/>
        <a:lstStyle/>
        <a:p>
          <a:endParaRPr lang="en-US"/>
        </a:p>
      </dgm:t>
    </dgm:pt>
  </dgm:ptLst>
  <dgm:cxnLst>
    <dgm:cxn modelId="{A52BB32D-DEC8-4837-A340-ECBCFD82A0E4}" srcId="{298DE743-5E56-4752-A148-0769AD1144BB}" destId="{C0107D92-D295-4E2D-8667-2A9851568A29}" srcOrd="0" destOrd="0" parTransId="{02548234-84D2-4B77-A46D-EDA3BCDAC748}" sibTransId="{7AD04878-7465-4102-90A9-DD3E808893CD}"/>
    <dgm:cxn modelId="{86E3F6FC-6092-4BF6-B712-828EE71D4203}" srcId="{298DE743-5E56-4752-A148-0769AD1144BB}" destId="{97D038B9-08FF-4C3C-82BD-475C655ACA37}" srcOrd="1" destOrd="0" parTransId="{62E2E241-404D-4FE0-8058-83EC85A3EB66}" sibTransId="{7993196F-E523-42D9-BB64-35FA370FA2C9}"/>
    <dgm:cxn modelId="{3B217132-61C2-4590-8973-EF9C2502C1F0}" type="presOf" srcId="{156F02A8-E2F9-4842-BA5D-CF69E4AC07AA}" destId="{AA5C6C46-B5F6-411E-BF2D-F9771FDFC4D2}" srcOrd="1" destOrd="0" presId="urn:microsoft.com/office/officeart/2005/8/layout/cycle8"/>
    <dgm:cxn modelId="{9F7B9081-AE3B-41A5-83D8-6CB9D8BA752C}" srcId="{298DE743-5E56-4752-A148-0769AD1144BB}" destId="{156F02A8-E2F9-4842-BA5D-CF69E4AC07AA}" srcOrd="2" destOrd="0" parTransId="{B21F588C-7785-46C5-86AA-206B271A489F}" sibTransId="{1A45746D-2D4A-4BFA-9F3E-C4CEDA7559ED}"/>
    <dgm:cxn modelId="{DB2B03D7-2B91-460F-83C1-51F1F8220A0B}" type="presOf" srcId="{156F02A8-E2F9-4842-BA5D-CF69E4AC07AA}" destId="{5E4566EA-1AB9-498D-AFC9-413106937D7A}" srcOrd="0" destOrd="0" presId="urn:microsoft.com/office/officeart/2005/8/layout/cycle8"/>
    <dgm:cxn modelId="{4C3F406F-539A-4787-A7BB-BC9317DB86BC}" type="presOf" srcId="{298DE743-5E56-4752-A148-0769AD1144BB}" destId="{CE3531AF-4823-4584-9339-37CFFC9C3264}" srcOrd="0" destOrd="0" presId="urn:microsoft.com/office/officeart/2005/8/layout/cycle8"/>
    <dgm:cxn modelId="{7609CBAA-F3B8-4761-8F2E-C2092976A41B}" type="presOf" srcId="{97D038B9-08FF-4C3C-82BD-475C655ACA37}" destId="{5E11AD6A-C338-4C0A-9498-00A98F90A690}" srcOrd="0" destOrd="0" presId="urn:microsoft.com/office/officeart/2005/8/layout/cycle8"/>
    <dgm:cxn modelId="{4262793E-04CA-427D-A49D-D771B6268821}" type="presOf" srcId="{C0107D92-D295-4E2D-8667-2A9851568A29}" destId="{CC91EFFC-1D79-46C6-BB55-6C8D488EB7AA}" srcOrd="0" destOrd="0" presId="urn:microsoft.com/office/officeart/2005/8/layout/cycle8"/>
    <dgm:cxn modelId="{A7B1E131-B537-406E-8072-F0C6E92F1002}" type="presOf" srcId="{C0107D92-D295-4E2D-8667-2A9851568A29}" destId="{8E767C68-59CC-45D7-9A66-A3B420777E79}" srcOrd="1" destOrd="0" presId="urn:microsoft.com/office/officeart/2005/8/layout/cycle8"/>
    <dgm:cxn modelId="{6F4402DA-C8EC-4B92-89D5-08C9349E1380}" type="presOf" srcId="{97D038B9-08FF-4C3C-82BD-475C655ACA37}" destId="{0377C12A-BBB1-44C1-9B72-AF9AFF082DEA}" srcOrd="1" destOrd="0" presId="urn:microsoft.com/office/officeart/2005/8/layout/cycle8"/>
    <dgm:cxn modelId="{8A20D27E-799B-4058-951B-E4AE0DC2D5BF}" type="presParOf" srcId="{CE3531AF-4823-4584-9339-37CFFC9C3264}" destId="{CC91EFFC-1D79-46C6-BB55-6C8D488EB7AA}" srcOrd="0" destOrd="0" presId="urn:microsoft.com/office/officeart/2005/8/layout/cycle8"/>
    <dgm:cxn modelId="{BFBA036C-781C-4B21-A4F9-67B234977F38}" type="presParOf" srcId="{CE3531AF-4823-4584-9339-37CFFC9C3264}" destId="{B45AF5A9-B979-4827-9152-51BF1D041B4D}" srcOrd="1" destOrd="0" presId="urn:microsoft.com/office/officeart/2005/8/layout/cycle8"/>
    <dgm:cxn modelId="{2D2A4CEB-8B5F-4058-9B51-5359BFBA98D7}" type="presParOf" srcId="{CE3531AF-4823-4584-9339-37CFFC9C3264}" destId="{AB4AE5F8-00E6-4EFA-80E9-A5976F7FBDB3}" srcOrd="2" destOrd="0" presId="urn:microsoft.com/office/officeart/2005/8/layout/cycle8"/>
    <dgm:cxn modelId="{4BD29BF5-1EFF-4577-A93E-A218F23E4011}" type="presParOf" srcId="{CE3531AF-4823-4584-9339-37CFFC9C3264}" destId="{8E767C68-59CC-45D7-9A66-A3B420777E79}" srcOrd="3" destOrd="0" presId="urn:microsoft.com/office/officeart/2005/8/layout/cycle8"/>
    <dgm:cxn modelId="{AAB2A679-ACC8-49EB-92C7-713A018E9530}" type="presParOf" srcId="{CE3531AF-4823-4584-9339-37CFFC9C3264}" destId="{5E11AD6A-C338-4C0A-9498-00A98F90A690}" srcOrd="4" destOrd="0" presId="urn:microsoft.com/office/officeart/2005/8/layout/cycle8"/>
    <dgm:cxn modelId="{B327DB8E-3559-42D9-A9C3-6EBA96DE441C}" type="presParOf" srcId="{CE3531AF-4823-4584-9339-37CFFC9C3264}" destId="{4DB1EB5C-5EB3-41E0-A43D-CA99C35C1809}" srcOrd="5" destOrd="0" presId="urn:microsoft.com/office/officeart/2005/8/layout/cycle8"/>
    <dgm:cxn modelId="{2525177F-316B-4480-8D72-FD6B5AF2CCC5}" type="presParOf" srcId="{CE3531AF-4823-4584-9339-37CFFC9C3264}" destId="{A2ED735D-36AD-48F2-8400-0D04467FF520}" srcOrd="6" destOrd="0" presId="urn:microsoft.com/office/officeart/2005/8/layout/cycle8"/>
    <dgm:cxn modelId="{B43909C7-437D-4EDC-824B-D56139AA0FF4}" type="presParOf" srcId="{CE3531AF-4823-4584-9339-37CFFC9C3264}" destId="{0377C12A-BBB1-44C1-9B72-AF9AFF082DEA}" srcOrd="7" destOrd="0" presId="urn:microsoft.com/office/officeart/2005/8/layout/cycle8"/>
    <dgm:cxn modelId="{93D4B9F9-8F6B-44EB-8CB7-CC09388997A1}" type="presParOf" srcId="{CE3531AF-4823-4584-9339-37CFFC9C3264}" destId="{5E4566EA-1AB9-498D-AFC9-413106937D7A}" srcOrd="8" destOrd="0" presId="urn:microsoft.com/office/officeart/2005/8/layout/cycle8"/>
    <dgm:cxn modelId="{2A71042F-EBF1-46FC-97EB-D07F734A8AF6}" type="presParOf" srcId="{CE3531AF-4823-4584-9339-37CFFC9C3264}" destId="{19F4C10C-DE97-4579-881E-03CCB859ED84}" srcOrd="9" destOrd="0" presId="urn:microsoft.com/office/officeart/2005/8/layout/cycle8"/>
    <dgm:cxn modelId="{E72CE2A6-C3E0-445B-BAF0-1EB72EEDC9FF}" type="presParOf" srcId="{CE3531AF-4823-4584-9339-37CFFC9C3264}" destId="{77493C00-F672-4BA1-9245-EBCEDD7C0447}" srcOrd="10" destOrd="0" presId="urn:microsoft.com/office/officeart/2005/8/layout/cycle8"/>
    <dgm:cxn modelId="{59CE0A9B-9AC0-4119-9D14-B4E35F88DAB4}" type="presParOf" srcId="{CE3531AF-4823-4584-9339-37CFFC9C3264}" destId="{AA5C6C46-B5F6-411E-BF2D-F9771FDFC4D2}" srcOrd="11" destOrd="0" presId="urn:microsoft.com/office/officeart/2005/8/layout/cycle8"/>
    <dgm:cxn modelId="{F0113FF3-006E-4D1A-9322-A133806D1CB0}" type="presParOf" srcId="{CE3531AF-4823-4584-9339-37CFFC9C3264}" destId="{04C9729A-9AD3-45F5-9EE2-AA1FCE953943}" srcOrd="12" destOrd="0" presId="urn:microsoft.com/office/officeart/2005/8/layout/cycle8"/>
    <dgm:cxn modelId="{370F5DCC-D4D6-483A-A839-24F36197D6CD}" type="presParOf" srcId="{CE3531AF-4823-4584-9339-37CFFC9C3264}" destId="{302E5230-2524-4C5E-BCDB-49C92A10D6D2}" srcOrd="13" destOrd="0" presId="urn:microsoft.com/office/officeart/2005/8/layout/cycle8"/>
    <dgm:cxn modelId="{1CED1C6B-20B1-4548-8FAC-B6908AF0F901}" type="presParOf" srcId="{CE3531AF-4823-4584-9339-37CFFC9C3264}" destId="{A7EB1F68-3A82-4541-BEA3-974DEA47FC97}" srcOrd="14" destOrd="0" presId="urn:microsoft.com/office/officeart/2005/8/layout/cycle8"/>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79D1004-E394-4738-BDFD-8C0E3AAB842B}"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id-ID"/>
        </a:p>
      </dgm:t>
    </dgm:pt>
    <dgm:pt modelId="{3216B9E8-C9E8-4214-A93E-4129908BA036}">
      <dgm:prSet phldrT="[Text]" custT="1"/>
      <dgm:spPr>
        <a:solidFill>
          <a:schemeClr val="accent5">
            <a:lumMod val="20000"/>
            <a:lumOff val="80000"/>
          </a:schemeClr>
        </a:solidFill>
      </dgm:spPr>
      <dgm:t>
        <a:bodyPr/>
        <a:lstStyle/>
        <a:p>
          <a:pPr algn="l"/>
          <a:r>
            <a:rPr lang="id-ID" sz="3200" dirty="0" smtClean="0">
              <a:latin typeface="Berlin Sans FB" pitchFamily="34" charset="0"/>
            </a:rPr>
            <a:t>SPIRITUAL</a:t>
          </a:r>
          <a:endParaRPr lang="id-ID" sz="3200" dirty="0">
            <a:latin typeface="Berlin Sans FB" pitchFamily="34" charset="0"/>
          </a:endParaRPr>
        </a:p>
      </dgm:t>
    </dgm:pt>
    <dgm:pt modelId="{3344ED2A-53C4-4BA0-8C0F-C8761B6263AC}" type="parTrans" cxnId="{F2545D72-CDF0-4411-B25D-79C1F27B31D0}">
      <dgm:prSet/>
      <dgm:spPr/>
      <dgm:t>
        <a:bodyPr/>
        <a:lstStyle/>
        <a:p>
          <a:endParaRPr lang="id-ID"/>
        </a:p>
      </dgm:t>
    </dgm:pt>
    <dgm:pt modelId="{5D8771B3-B639-4D72-A0BC-ADDA73F6A452}" type="sibTrans" cxnId="{F2545D72-CDF0-4411-B25D-79C1F27B31D0}">
      <dgm:prSet/>
      <dgm:spPr/>
      <dgm:t>
        <a:bodyPr/>
        <a:lstStyle/>
        <a:p>
          <a:endParaRPr lang="id-ID"/>
        </a:p>
      </dgm:t>
    </dgm:pt>
    <dgm:pt modelId="{0390FAB8-D61E-4483-817F-1539D7B254E1}">
      <dgm:prSet phldrT="[Text]" custT="1"/>
      <dgm:spPr>
        <a:solidFill>
          <a:schemeClr val="accent5">
            <a:lumMod val="20000"/>
            <a:lumOff val="80000"/>
          </a:schemeClr>
        </a:solidFill>
      </dgm:spPr>
      <dgm:t>
        <a:bodyPr/>
        <a:lstStyle/>
        <a:p>
          <a:pPr algn="l"/>
          <a:r>
            <a:rPr lang="id-ID" sz="3200" dirty="0" smtClean="0">
              <a:latin typeface="Berlin Sans FB" pitchFamily="34" charset="0"/>
            </a:rPr>
            <a:t>SOSIAL</a:t>
          </a:r>
          <a:endParaRPr lang="id-ID" sz="3200" dirty="0">
            <a:latin typeface="Berlin Sans FB" pitchFamily="34" charset="0"/>
          </a:endParaRPr>
        </a:p>
      </dgm:t>
    </dgm:pt>
    <dgm:pt modelId="{10E82DA4-600A-42B7-B38E-BFDF15116D22}" type="sibTrans" cxnId="{405897FE-547E-4012-B227-5146BE02DA05}">
      <dgm:prSet/>
      <dgm:spPr/>
      <dgm:t>
        <a:bodyPr/>
        <a:lstStyle/>
        <a:p>
          <a:endParaRPr lang="id-ID"/>
        </a:p>
      </dgm:t>
    </dgm:pt>
    <dgm:pt modelId="{6DA6898D-BD1F-4EDD-9B08-36184CE00DB5}" type="parTrans" cxnId="{405897FE-547E-4012-B227-5146BE02DA05}">
      <dgm:prSet/>
      <dgm:spPr/>
      <dgm:t>
        <a:bodyPr/>
        <a:lstStyle/>
        <a:p>
          <a:endParaRPr lang="id-ID"/>
        </a:p>
      </dgm:t>
    </dgm:pt>
    <dgm:pt modelId="{9C71755B-64A6-43E3-B113-CA9B37544BB6}" type="pres">
      <dgm:prSet presAssocID="{279D1004-E394-4738-BDFD-8C0E3AAB842B}" presName="Name0" presStyleCnt="0">
        <dgm:presLayoutVars>
          <dgm:chMax val="7"/>
          <dgm:dir/>
          <dgm:animLvl val="lvl"/>
          <dgm:resizeHandles val="exact"/>
        </dgm:presLayoutVars>
      </dgm:prSet>
      <dgm:spPr/>
      <dgm:t>
        <a:bodyPr/>
        <a:lstStyle/>
        <a:p>
          <a:endParaRPr lang="id-ID"/>
        </a:p>
      </dgm:t>
    </dgm:pt>
    <dgm:pt modelId="{A0EF59CD-8109-4B2A-93C9-B37877FAB84F}" type="pres">
      <dgm:prSet presAssocID="{3216B9E8-C9E8-4214-A93E-4129908BA036}" presName="circle1" presStyleLbl="node1" presStyleIdx="0" presStyleCnt="2"/>
      <dgm:spPr>
        <a:solidFill>
          <a:srgbClr val="0000CC"/>
        </a:solidFill>
      </dgm:spPr>
    </dgm:pt>
    <dgm:pt modelId="{C9F21501-A74A-4C98-A446-DB1BF336E2FC}" type="pres">
      <dgm:prSet presAssocID="{3216B9E8-C9E8-4214-A93E-4129908BA036}" presName="space" presStyleCnt="0"/>
      <dgm:spPr/>
    </dgm:pt>
    <dgm:pt modelId="{7179F22D-4E50-43C7-BAF8-524F85ED85DF}" type="pres">
      <dgm:prSet presAssocID="{3216B9E8-C9E8-4214-A93E-4129908BA036}" presName="rect1" presStyleLbl="alignAcc1" presStyleIdx="0" presStyleCnt="2"/>
      <dgm:spPr/>
      <dgm:t>
        <a:bodyPr/>
        <a:lstStyle/>
        <a:p>
          <a:endParaRPr lang="id-ID"/>
        </a:p>
      </dgm:t>
    </dgm:pt>
    <dgm:pt modelId="{FA25CB37-A412-4AF0-9EB9-F8EA6C17E956}" type="pres">
      <dgm:prSet presAssocID="{0390FAB8-D61E-4483-817F-1539D7B254E1}" presName="vertSpace2" presStyleLbl="node1" presStyleIdx="0" presStyleCnt="2"/>
      <dgm:spPr/>
    </dgm:pt>
    <dgm:pt modelId="{487F733D-AF7A-4887-BFCF-6858B345C62B}" type="pres">
      <dgm:prSet presAssocID="{0390FAB8-D61E-4483-817F-1539D7B254E1}" presName="circle2" presStyleLbl="node1" presStyleIdx="1" presStyleCnt="2"/>
      <dgm:spPr>
        <a:solidFill>
          <a:srgbClr val="0000CC"/>
        </a:solidFill>
        <a:ln>
          <a:solidFill>
            <a:srgbClr val="0000CC"/>
          </a:solidFill>
        </a:ln>
      </dgm:spPr>
    </dgm:pt>
    <dgm:pt modelId="{DADA62DD-FB6E-4023-8598-138073CB92A3}" type="pres">
      <dgm:prSet presAssocID="{0390FAB8-D61E-4483-817F-1539D7B254E1}" presName="rect2" presStyleLbl="alignAcc1" presStyleIdx="1" presStyleCnt="2"/>
      <dgm:spPr/>
      <dgm:t>
        <a:bodyPr/>
        <a:lstStyle/>
        <a:p>
          <a:endParaRPr lang="id-ID"/>
        </a:p>
      </dgm:t>
    </dgm:pt>
    <dgm:pt modelId="{A2EF1583-50B1-4C11-852C-DD8A05AC9496}" type="pres">
      <dgm:prSet presAssocID="{3216B9E8-C9E8-4214-A93E-4129908BA036}" presName="rect1ParTxNoCh" presStyleLbl="alignAcc1" presStyleIdx="1" presStyleCnt="2">
        <dgm:presLayoutVars>
          <dgm:chMax val="1"/>
          <dgm:bulletEnabled val="1"/>
        </dgm:presLayoutVars>
      </dgm:prSet>
      <dgm:spPr/>
      <dgm:t>
        <a:bodyPr/>
        <a:lstStyle/>
        <a:p>
          <a:endParaRPr lang="id-ID"/>
        </a:p>
      </dgm:t>
    </dgm:pt>
    <dgm:pt modelId="{A28902C1-711A-43BE-87E7-B20C0EBE647C}" type="pres">
      <dgm:prSet presAssocID="{0390FAB8-D61E-4483-817F-1539D7B254E1}" presName="rect2ParTxNoCh" presStyleLbl="alignAcc1" presStyleIdx="1" presStyleCnt="2">
        <dgm:presLayoutVars>
          <dgm:chMax val="1"/>
          <dgm:bulletEnabled val="1"/>
        </dgm:presLayoutVars>
      </dgm:prSet>
      <dgm:spPr/>
      <dgm:t>
        <a:bodyPr/>
        <a:lstStyle/>
        <a:p>
          <a:endParaRPr lang="id-ID"/>
        </a:p>
      </dgm:t>
    </dgm:pt>
  </dgm:ptLst>
  <dgm:cxnLst>
    <dgm:cxn modelId="{F2545D72-CDF0-4411-B25D-79C1F27B31D0}" srcId="{279D1004-E394-4738-BDFD-8C0E3AAB842B}" destId="{3216B9E8-C9E8-4214-A93E-4129908BA036}" srcOrd="0" destOrd="0" parTransId="{3344ED2A-53C4-4BA0-8C0F-C8761B6263AC}" sibTransId="{5D8771B3-B639-4D72-A0BC-ADDA73F6A452}"/>
    <dgm:cxn modelId="{584EE748-A148-4BCE-8390-7706176FF32A}" type="presOf" srcId="{0390FAB8-D61E-4483-817F-1539D7B254E1}" destId="{DADA62DD-FB6E-4023-8598-138073CB92A3}" srcOrd="0" destOrd="0" presId="urn:microsoft.com/office/officeart/2005/8/layout/target3"/>
    <dgm:cxn modelId="{405897FE-547E-4012-B227-5146BE02DA05}" srcId="{279D1004-E394-4738-BDFD-8C0E3AAB842B}" destId="{0390FAB8-D61E-4483-817F-1539D7B254E1}" srcOrd="1" destOrd="0" parTransId="{6DA6898D-BD1F-4EDD-9B08-36184CE00DB5}" sibTransId="{10E82DA4-600A-42B7-B38E-BFDF15116D22}"/>
    <dgm:cxn modelId="{A7622479-447D-4624-B96A-C9B21A3D147C}" type="presOf" srcId="{279D1004-E394-4738-BDFD-8C0E3AAB842B}" destId="{9C71755B-64A6-43E3-B113-CA9B37544BB6}" srcOrd="0" destOrd="0" presId="urn:microsoft.com/office/officeart/2005/8/layout/target3"/>
    <dgm:cxn modelId="{5046BC6E-41DD-45ED-904E-4ACC6C411FE5}" type="presOf" srcId="{3216B9E8-C9E8-4214-A93E-4129908BA036}" destId="{A2EF1583-50B1-4C11-852C-DD8A05AC9496}" srcOrd="1" destOrd="0" presId="urn:microsoft.com/office/officeart/2005/8/layout/target3"/>
    <dgm:cxn modelId="{C4ABC026-A055-4D35-9D56-0E50F9F2D5C5}" type="presOf" srcId="{3216B9E8-C9E8-4214-A93E-4129908BA036}" destId="{7179F22D-4E50-43C7-BAF8-524F85ED85DF}" srcOrd="0" destOrd="0" presId="urn:microsoft.com/office/officeart/2005/8/layout/target3"/>
    <dgm:cxn modelId="{42043234-09CE-43DA-BD68-B2F2492A7E8D}" type="presOf" srcId="{0390FAB8-D61E-4483-817F-1539D7B254E1}" destId="{A28902C1-711A-43BE-87E7-B20C0EBE647C}" srcOrd="1" destOrd="0" presId="urn:microsoft.com/office/officeart/2005/8/layout/target3"/>
    <dgm:cxn modelId="{867D3C78-A625-4D28-B66C-87C01AA54B3C}" type="presParOf" srcId="{9C71755B-64A6-43E3-B113-CA9B37544BB6}" destId="{A0EF59CD-8109-4B2A-93C9-B37877FAB84F}" srcOrd="0" destOrd="0" presId="urn:microsoft.com/office/officeart/2005/8/layout/target3"/>
    <dgm:cxn modelId="{EDEFC216-81F7-41E9-AC29-4D081294574F}" type="presParOf" srcId="{9C71755B-64A6-43E3-B113-CA9B37544BB6}" destId="{C9F21501-A74A-4C98-A446-DB1BF336E2FC}" srcOrd="1" destOrd="0" presId="urn:microsoft.com/office/officeart/2005/8/layout/target3"/>
    <dgm:cxn modelId="{BA1791BD-B17E-48F8-94C8-2CFD1EE488D4}" type="presParOf" srcId="{9C71755B-64A6-43E3-B113-CA9B37544BB6}" destId="{7179F22D-4E50-43C7-BAF8-524F85ED85DF}" srcOrd="2" destOrd="0" presId="urn:microsoft.com/office/officeart/2005/8/layout/target3"/>
    <dgm:cxn modelId="{C3C54597-5812-4DC9-A916-193F1819CB40}" type="presParOf" srcId="{9C71755B-64A6-43E3-B113-CA9B37544BB6}" destId="{FA25CB37-A412-4AF0-9EB9-F8EA6C17E956}" srcOrd="3" destOrd="0" presId="urn:microsoft.com/office/officeart/2005/8/layout/target3"/>
    <dgm:cxn modelId="{0A7DC22F-5FEA-48AC-BC69-F1A000C6C304}" type="presParOf" srcId="{9C71755B-64A6-43E3-B113-CA9B37544BB6}" destId="{487F733D-AF7A-4887-BFCF-6858B345C62B}" srcOrd="4" destOrd="0" presId="urn:microsoft.com/office/officeart/2005/8/layout/target3"/>
    <dgm:cxn modelId="{36AB7898-2F70-4C2D-A033-D3A087A64140}" type="presParOf" srcId="{9C71755B-64A6-43E3-B113-CA9B37544BB6}" destId="{DADA62DD-FB6E-4023-8598-138073CB92A3}" srcOrd="5" destOrd="0" presId="urn:microsoft.com/office/officeart/2005/8/layout/target3"/>
    <dgm:cxn modelId="{6A73F955-A8DB-4B48-A1CA-C883A32550C1}" type="presParOf" srcId="{9C71755B-64A6-43E3-B113-CA9B37544BB6}" destId="{A2EF1583-50B1-4C11-852C-DD8A05AC9496}" srcOrd="6" destOrd="0" presId="urn:microsoft.com/office/officeart/2005/8/layout/target3"/>
    <dgm:cxn modelId="{085B1BCA-CFDE-4422-8FE2-9B8A72043DDC}" type="presParOf" srcId="{9C71755B-64A6-43E3-B113-CA9B37544BB6}" destId="{A28902C1-711A-43BE-87E7-B20C0EBE647C}" srcOrd="7"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DBA2A9C-4E80-4229-9BA6-C175372F792F}" type="doc">
      <dgm:prSet loTypeId="urn:microsoft.com/office/officeart/2005/8/layout/arrow2" loCatId="process" qsTypeId="urn:microsoft.com/office/officeart/2005/8/quickstyle/3d2" qsCatId="3D" csTypeId="urn:microsoft.com/office/officeart/2005/8/colors/colorful4" csCatId="colorful" phldr="1"/>
      <dgm:spPr/>
      <dgm:t>
        <a:bodyPr/>
        <a:lstStyle/>
        <a:p>
          <a:endParaRPr lang="en-US"/>
        </a:p>
      </dgm:t>
    </dgm:pt>
    <dgm:pt modelId="{8A802C7B-F9E7-4AAA-AF03-F3998CF88F71}">
      <dgm:prSet phldrT="[Text]"/>
      <dgm:spPr/>
      <dgm:t>
        <a:bodyPr/>
        <a:lstStyle/>
        <a:p>
          <a:r>
            <a:rPr lang="en-US" dirty="0" err="1" smtClean="0">
              <a:latin typeface="Berlin Sans FB" pitchFamily="34" charset="0"/>
            </a:rPr>
            <a:t>Observasi</a:t>
          </a:r>
          <a:r>
            <a:rPr lang="en-US" dirty="0" smtClean="0">
              <a:latin typeface="Berlin Sans FB" pitchFamily="34" charset="0"/>
            </a:rPr>
            <a:t> </a:t>
          </a:r>
          <a:r>
            <a:rPr lang="en-US" dirty="0" err="1" smtClean="0">
              <a:latin typeface="Berlin Sans FB" pitchFamily="34" charset="0"/>
            </a:rPr>
            <a:t>Harian</a:t>
          </a:r>
          <a:r>
            <a:rPr lang="en-US" dirty="0" smtClean="0">
              <a:latin typeface="Berlin Sans FB" pitchFamily="34" charset="0"/>
            </a:rPr>
            <a:t> </a:t>
          </a:r>
          <a:endParaRPr lang="en-US" dirty="0">
            <a:latin typeface="Berlin Sans FB" pitchFamily="34" charset="0"/>
          </a:endParaRPr>
        </a:p>
      </dgm:t>
    </dgm:pt>
    <dgm:pt modelId="{DEF7F5C2-B748-4762-89AA-44B921081F64}" type="parTrans" cxnId="{CFC19044-AB6C-44F0-96F1-8E0D6ECAF09D}">
      <dgm:prSet/>
      <dgm:spPr/>
      <dgm:t>
        <a:bodyPr/>
        <a:lstStyle/>
        <a:p>
          <a:endParaRPr lang="en-US"/>
        </a:p>
      </dgm:t>
    </dgm:pt>
    <dgm:pt modelId="{40FA7CA4-B8C5-4F25-BDBF-6946569394C8}" type="sibTrans" cxnId="{CFC19044-AB6C-44F0-96F1-8E0D6ECAF09D}">
      <dgm:prSet/>
      <dgm:spPr/>
      <dgm:t>
        <a:bodyPr/>
        <a:lstStyle/>
        <a:p>
          <a:endParaRPr lang="en-US"/>
        </a:p>
      </dgm:t>
    </dgm:pt>
    <dgm:pt modelId="{BA9A37A8-8A44-4292-8119-9DF0178C8489}">
      <dgm:prSet phldrT="[Text]"/>
      <dgm:spPr/>
      <dgm:t>
        <a:bodyPr/>
        <a:lstStyle/>
        <a:p>
          <a:r>
            <a:rPr lang="en-US" dirty="0" err="1" smtClean="0">
              <a:latin typeface="Berlin Sans FB" pitchFamily="34" charset="0"/>
            </a:rPr>
            <a:t>Jurnal</a:t>
          </a:r>
          <a:r>
            <a:rPr lang="en-US" dirty="0" smtClean="0">
              <a:latin typeface="Berlin Sans FB" pitchFamily="34" charset="0"/>
            </a:rPr>
            <a:t> </a:t>
          </a:r>
          <a:r>
            <a:rPr lang="en-US" dirty="0" err="1" smtClean="0">
              <a:latin typeface="Berlin Sans FB" pitchFamily="34" charset="0"/>
            </a:rPr>
            <a:t>Harian</a:t>
          </a:r>
          <a:endParaRPr lang="en-US" dirty="0">
            <a:latin typeface="Berlin Sans FB" pitchFamily="34" charset="0"/>
          </a:endParaRPr>
        </a:p>
      </dgm:t>
    </dgm:pt>
    <dgm:pt modelId="{369C5B82-85B5-40B8-BC48-7D8B8B4E03CB}" type="parTrans" cxnId="{81758002-B371-43E6-B116-7E5ED4010854}">
      <dgm:prSet/>
      <dgm:spPr/>
      <dgm:t>
        <a:bodyPr/>
        <a:lstStyle/>
        <a:p>
          <a:endParaRPr lang="en-US"/>
        </a:p>
      </dgm:t>
    </dgm:pt>
    <dgm:pt modelId="{E94946F9-C588-4935-8304-0F82D00F6B3C}" type="sibTrans" cxnId="{81758002-B371-43E6-B116-7E5ED4010854}">
      <dgm:prSet/>
      <dgm:spPr/>
      <dgm:t>
        <a:bodyPr/>
        <a:lstStyle/>
        <a:p>
          <a:endParaRPr lang="en-US"/>
        </a:p>
      </dgm:t>
    </dgm:pt>
    <dgm:pt modelId="{13743328-03D9-4A15-9BAF-2671A709BD5A}">
      <dgm:prSet phldrT="[Text]"/>
      <dgm:spPr/>
      <dgm:t>
        <a:bodyPr/>
        <a:lstStyle/>
        <a:p>
          <a:r>
            <a:rPr lang="en-US" dirty="0" err="1" smtClean="0">
              <a:latin typeface="Berlin Sans FB" pitchFamily="34" charset="0"/>
            </a:rPr>
            <a:t>Rekap</a:t>
          </a:r>
          <a:r>
            <a:rPr lang="en-US" dirty="0" smtClean="0">
              <a:latin typeface="Berlin Sans FB" pitchFamily="34" charset="0"/>
            </a:rPr>
            <a:t> </a:t>
          </a:r>
          <a:r>
            <a:rPr lang="en-US" dirty="0" err="1" smtClean="0">
              <a:latin typeface="Berlin Sans FB" pitchFamily="34" charset="0"/>
            </a:rPr>
            <a:t>Jurnal</a:t>
          </a:r>
          <a:r>
            <a:rPr lang="en-US" dirty="0" smtClean="0">
              <a:latin typeface="Berlin Sans FB" pitchFamily="34" charset="0"/>
            </a:rPr>
            <a:t> Semester</a:t>
          </a:r>
          <a:endParaRPr lang="en-US" dirty="0">
            <a:latin typeface="Berlin Sans FB" pitchFamily="34" charset="0"/>
          </a:endParaRPr>
        </a:p>
      </dgm:t>
    </dgm:pt>
    <dgm:pt modelId="{CEC3EA81-55C7-4055-9548-24AA8C833BE4}" type="parTrans" cxnId="{FC961D23-BD4C-4FC2-9B49-F0260BD1C928}">
      <dgm:prSet/>
      <dgm:spPr/>
      <dgm:t>
        <a:bodyPr/>
        <a:lstStyle/>
        <a:p>
          <a:endParaRPr lang="en-US"/>
        </a:p>
      </dgm:t>
    </dgm:pt>
    <dgm:pt modelId="{EA4F2F8C-E2A9-42B7-81E2-A76702661521}" type="sibTrans" cxnId="{FC961D23-BD4C-4FC2-9B49-F0260BD1C928}">
      <dgm:prSet/>
      <dgm:spPr/>
      <dgm:t>
        <a:bodyPr/>
        <a:lstStyle/>
        <a:p>
          <a:endParaRPr lang="en-US"/>
        </a:p>
      </dgm:t>
    </dgm:pt>
    <dgm:pt modelId="{A973C509-5AD4-4739-8815-4C41C40D7397}">
      <dgm:prSet phldrT="[Text]"/>
      <dgm:spPr/>
      <dgm:t>
        <a:bodyPr/>
        <a:lstStyle/>
        <a:p>
          <a:r>
            <a:rPr lang="en-US" dirty="0" err="1" smtClean="0">
              <a:latin typeface="Berlin Sans FB" pitchFamily="34" charset="0"/>
            </a:rPr>
            <a:t>Rapat</a:t>
          </a:r>
          <a:r>
            <a:rPr lang="en-US" dirty="0" smtClean="0">
              <a:latin typeface="Berlin Sans FB" pitchFamily="34" charset="0"/>
            </a:rPr>
            <a:t> </a:t>
          </a:r>
          <a:r>
            <a:rPr lang="en-US" dirty="0" err="1" smtClean="0">
              <a:latin typeface="Berlin Sans FB" pitchFamily="34" charset="0"/>
            </a:rPr>
            <a:t>Dewan</a:t>
          </a:r>
          <a:r>
            <a:rPr lang="en-US" dirty="0" smtClean="0">
              <a:latin typeface="Berlin Sans FB" pitchFamily="34" charset="0"/>
            </a:rPr>
            <a:t> Guru</a:t>
          </a:r>
          <a:endParaRPr lang="en-US" dirty="0">
            <a:latin typeface="Berlin Sans FB" pitchFamily="34" charset="0"/>
          </a:endParaRPr>
        </a:p>
      </dgm:t>
    </dgm:pt>
    <dgm:pt modelId="{7C8C940D-047F-4B71-960F-05C2826ED956}" type="parTrans" cxnId="{CB66848B-1B7C-4AA2-8E6B-277BB98A5D8F}">
      <dgm:prSet/>
      <dgm:spPr/>
      <dgm:t>
        <a:bodyPr/>
        <a:lstStyle/>
        <a:p>
          <a:endParaRPr lang="en-US"/>
        </a:p>
      </dgm:t>
    </dgm:pt>
    <dgm:pt modelId="{133B3E43-4AEC-4A86-97B5-ECEA57CF4E38}" type="sibTrans" cxnId="{CB66848B-1B7C-4AA2-8E6B-277BB98A5D8F}">
      <dgm:prSet/>
      <dgm:spPr/>
      <dgm:t>
        <a:bodyPr/>
        <a:lstStyle/>
        <a:p>
          <a:endParaRPr lang="en-US"/>
        </a:p>
      </dgm:t>
    </dgm:pt>
    <dgm:pt modelId="{DFA94E5B-C01B-43DC-9FAF-2183FC0A3FDB}">
      <dgm:prSet phldrT="[Text]"/>
      <dgm:spPr/>
      <dgm:t>
        <a:bodyPr/>
        <a:lstStyle/>
        <a:p>
          <a:r>
            <a:rPr lang="en-US" dirty="0" err="1" smtClean="0">
              <a:latin typeface="Berlin Sans FB" pitchFamily="34" charset="0"/>
            </a:rPr>
            <a:t>Rapor</a:t>
          </a:r>
          <a:r>
            <a:rPr lang="en-US" dirty="0" smtClean="0">
              <a:latin typeface="Berlin Sans FB" pitchFamily="34" charset="0"/>
            </a:rPr>
            <a:t> </a:t>
          </a:r>
          <a:r>
            <a:rPr lang="en-US" dirty="0" err="1" smtClean="0">
              <a:latin typeface="Berlin Sans FB" pitchFamily="34" charset="0"/>
            </a:rPr>
            <a:t>Deskripsi</a:t>
          </a:r>
          <a:r>
            <a:rPr lang="en-US" dirty="0" smtClean="0">
              <a:latin typeface="Berlin Sans FB" pitchFamily="34" charset="0"/>
            </a:rPr>
            <a:t> </a:t>
          </a:r>
          <a:r>
            <a:rPr lang="en-US" dirty="0" err="1" smtClean="0">
              <a:latin typeface="Berlin Sans FB" pitchFamily="34" charset="0"/>
            </a:rPr>
            <a:t>Sikap</a:t>
          </a:r>
          <a:r>
            <a:rPr lang="en-US" dirty="0" smtClean="0">
              <a:latin typeface="Berlin Sans FB" pitchFamily="34" charset="0"/>
            </a:rPr>
            <a:t> KI-1 </a:t>
          </a:r>
          <a:r>
            <a:rPr lang="en-US" dirty="0" err="1" smtClean="0">
              <a:latin typeface="Berlin Sans FB" pitchFamily="34" charset="0"/>
            </a:rPr>
            <a:t>dan</a:t>
          </a:r>
          <a:r>
            <a:rPr lang="en-US" dirty="0" smtClean="0">
              <a:latin typeface="Berlin Sans FB" pitchFamily="34" charset="0"/>
            </a:rPr>
            <a:t> KI-2</a:t>
          </a:r>
          <a:endParaRPr lang="en-US" dirty="0">
            <a:latin typeface="Berlin Sans FB" pitchFamily="34" charset="0"/>
          </a:endParaRPr>
        </a:p>
      </dgm:t>
    </dgm:pt>
    <dgm:pt modelId="{807671FB-3661-484A-BF54-9B4824CA1382}" type="parTrans" cxnId="{CB268732-E197-4275-ABD4-9B727126011B}">
      <dgm:prSet/>
      <dgm:spPr/>
      <dgm:t>
        <a:bodyPr/>
        <a:lstStyle/>
        <a:p>
          <a:endParaRPr lang="en-US"/>
        </a:p>
      </dgm:t>
    </dgm:pt>
    <dgm:pt modelId="{2C805315-6DA9-40FA-80EC-C70EC9C93704}" type="sibTrans" cxnId="{CB268732-E197-4275-ABD4-9B727126011B}">
      <dgm:prSet/>
      <dgm:spPr/>
      <dgm:t>
        <a:bodyPr/>
        <a:lstStyle/>
        <a:p>
          <a:endParaRPr lang="en-US"/>
        </a:p>
      </dgm:t>
    </dgm:pt>
    <dgm:pt modelId="{B316C839-9245-491A-9A90-69795CFDFC8F}" type="pres">
      <dgm:prSet presAssocID="{8DBA2A9C-4E80-4229-9BA6-C175372F792F}" presName="arrowDiagram" presStyleCnt="0">
        <dgm:presLayoutVars>
          <dgm:chMax val="5"/>
          <dgm:dir/>
          <dgm:resizeHandles val="exact"/>
        </dgm:presLayoutVars>
      </dgm:prSet>
      <dgm:spPr/>
      <dgm:t>
        <a:bodyPr/>
        <a:lstStyle/>
        <a:p>
          <a:endParaRPr lang="en-US"/>
        </a:p>
      </dgm:t>
    </dgm:pt>
    <dgm:pt modelId="{45B8E5F5-65F9-45B9-B91B-A64E0459FA7D}" type="pres">
      <dgm:prSet presAssocID="{8DBA2A9C-4E80-4229-9BA6-C175372F792F}" presName="arrow" presStyleLbl="bgShp" presStyleIdx="0" presStyleCnt="1"/>
      <dgm:spPr>
        <a:solidFill>
          <a:srgbClr val="FF66CC"/>
        </a:solidFill>
      </dgm:spPr>
      <dgm:t>
        <a:bodyPr/>
        <a:lstStyle/>
        <a:p>
          <a:endParaRPr lang="en-US"/>
        </a:p>
      </dgm:t>
    </dgm:pt>
    <dgm:pt modelId="{4E09191C-C9D7-4301-B33D-65228C0BE493}" type="pres">
      <dgm:prSet presAssocID="{8DBA2A9C-4E80-4229-9BA6-C175372F792F}" presName="arrowDiagram5" presStyleCnt="0"/>
      <dgm:spPr/>
    </dgm:pt>
    <dgm:pt modelId="{64B4E414-39A8-47DB-9BD7-86A95D5E8A47}" type="pres">
      <dgm:prSet presAssocID="{8A802C7B-F9E7-4AAA-AF03-F3998CF88F71}" presName="bullet5a" presStyleLbl="node1" presStyleIdx="0" presStyleCnt="5"/>
      <dgm:spPr/>
    </dgm:pt>
    <dgm:pt modelId="{26B61413-51D5-4FE6-A478-9C4DD4A8426D}" type="pres">
      <dgm:prSet presAssocID="{8A802C7B-F9E7-4AAA-AF03-F3998CF88F71}" presName="textBox5a" presStyleLbl="revTx" presStyleIdx="0" presStyleCnt="5">
        <dgm:presLayoutVars>
          <dgm:bulletEnabled val="1"/>
        </dgm:presLayoutVars>
      </dgm:prSet>
      <dgm:spPr/>
      <dgm:t>
        <a:bodyPr/>
        <a:lstStyle/>
        <a:p>
          <a:endParaRPr lang="en-US"/>
        </a:p>
      </dgm:t>
    </dgm:pt>
    <dgm:pt modelId="{91AA814E-1154-491C-AB0A-1CA8F95C48A1}" type="pres">
      <dgm:prSet presAssocID="{BA9A37A8-8A44-4292-8119-9DF0178C8489}" presName="bullet5b" presStyleLbl="node1" presStyleIdx="1" presStyleCnt="5"/>
      <dgm:spPr/>
    </dgm:pt>
    <dgm:pt modelId="{9FD8FF5B-61BB-40DA-A3CE-4CC714688460}" type="pres">
      <dgm:prSet presAssocID="{BA9A37A8-8A44-4292-8119-9DF0178C8489}" presName="textBox5b" presStyleLbl="revTx" presStyleIdx="1" presStyleCnt="5">
        <dgm:presLayoutVars>
          <dgm:bulletEnabled val="1"/>
        </dgm:presLayoutVars>
      </dgm:prSet>
      <dgm:spPr/>
      <dgm:t>
        <a:bodyPr/>
        <a:lstStyle/>
        <a:p>
          <a:endParaRPr lang="en-US"/>
        </a:p>
      </dgm:t>
    </dgm:pt>
    <dgm:pt modelId="{48F5F43B-C535-4AFB-BC99-F366CE64C204}" type="pres">
      <dgm:prSet presAssocID="{13743328-03D9-4A15-9BAF-2671A709BD5A}" presName="bullet5c" presStyleLbl="node1" presStyleIdx="2" presStyleCnt="5"/>
      <dgm:spPr/>
    </dgm:pt>
    <dgm:pt modelId="{69B4F48B-5F0C-4638-BCC9-1E3C971C803F}" type="pres">
      <dgm:prSet presAssocID="{13743328-03D9-4A15-9BAF-2671A709BD5A}" presName="textBox5c" presStyleLbl="revTx" presStyleIdx="2" presStyleCnt="5">
        <dgm:presLayoutVars>
          <dgm:bulletEnabled val="1"/>
        </dgm:presLayoutVars>
      </dgm:prSet>
      <dgm:spPr/>
      <dgm:t>
        <a:bodyPr/>
        <a:lstStyle/>
        <a:p>
          <a:endParaRPr lang="en-US"/>
        </a:p>
      </dgm:t>
    </dgm:pt>
    <dgm:pt modelId="{3277DB89-EB45-4B43-8F2E-C45598E24BF1}" type="pres">
      <dgm:prSet presAssocID="{A973C509-5AD4-4739-8815-4C41C40D7397}" presName="bullet5d" presStyleLbl="node1" presStyleIdx="3" presStyleCnt="5"/>
      <dgm:spPr/>
    </dgm:pt>
    <dgm:pt modelId="{67A30C9F-D7AF-4297-9E2B-65A9EAD2FB29}" type="pres">
      <dgm:prSet presAssocID="{A973C509-5AD4-4739-8815-4C41C40D7397}" presName="textBox5d" presStyleLbl="revTx" presStyleIdx="3" presStyleCnt="5">
        <dgm:presLayoutVars>
          <dgm:bulletEnabled val="1"/>
        </dgm:presLayoutVars>
      </dgm:prSet>
      <dgm:spPr/>
      <dgm:t>
        <a:bodyPr/>
        <a:lstStyle/>
        <a:p>
          <a:endParaRPr lang="en-US"/>
        </a:p>
      </dgm:t>
    </dgm:pt>
    <dgm:pt modelId="{7EFD7A84-5D51-418F-91DB-B922C4490090}" type="pres">
      <dgm:prSet presAssocID="{DFA94E5B-C01B-43DC-9FAF-2183FC0A3FDB}" presName="bullet5e" presStyleLbl="node1" presStyleIdx="4" presStyleCnt="5"/>
      <dgm:spPr/>
    </dgm:pt>
    <dgm:pt modelId="{7BD00B39-3622-4566-8561-613E40AD932A}" type="pres">
      <dgm:prSet presAssocID="{DFA94E5B-C01B-43DC-9FAF-2183FC0A3FDB}" presName="textBox5e" presStyleLbl="revTx" presStyleIdx="4" presStyleCnt="5" custScaleY="61520" custLinFactNeighborX="1099" custLinFactNeighborY="-35826">
        <dgm:presLayoutVars>
          <dgm:bulletEnabled val="1"/>
        </dgm:presLayoutVars>
      </dgm:prSet>
      <dgm:spPr/>
      <dgm:t>
        <a:bodyPr/>
        <a:lstStyle/>
        <a:p>
          <a:endParaRPr lang="en-US"/>
        </a:p>
      </dgm:t>
    </dgm:pt>
  </dgm:ptLst>
  <dgm:cxnLst>
    <dgm:cxn modelId="{81758002-B371-43E6-B116-7E5ED4010854}" srcId="{8DBA2A9C-4E80-4229-9BA6-C175372F792F}" destId="{BA9A37A8-8A44-4292-8119-9DF0178C8489}" srcOrd="1" destOrd="0" parTransId="{369C5B82-85B5-40B8-BC48-7D8B8B4E03CB}" sibTransId="{E94946F9-C588-4935-8304-0F82D00F6B3C}"/>
    <dgm:cxn modelId="{C0FD1CA0-4BBB-4FF6-AFD1-0772EE1808F1}" type="presOf" srcId="{A973C509-5AD4-4739-8815-4C41C40D7397}" destId="{67A30C9F-D7AF-4297-9E2B-65A9EAD2FB29}" srcOrd="0" destOrd="0" presId="urn:microsoft.com/office/officeart/2005/8/layout/arrow2"/>
    <dgm:cxn modelId="{9ADBC00C-DD0A-4A42-AE93-CBD0E38C4A01}" type="presOf" srcId="{BA9A37A8-8A44-4292-8119-9DF0178C8489}" destId="{9FD8FF5B-61BB-40DA-A3CE-4CC714688460}" srcOrd="0" destOrd="0" presId="urn:microsoft.com/office/officeart/2005/8/layout/arrow2"/>
    <dgm:cxn modelId="{CFC19044-AB6C-44F0-96F1-8E0D6ECAF09D}" srcId="{8DBA2A9C-4E80-4229-9BA6-C175372F792F}" destId="{8A802C7B-F9E7-4AAA-AF03-F3998CF88F71}" srcOrd="0" destOrd="0" parTransId="{DEF7F5C2-B748-4762-89AA-44B921081F64}" sibTransId="{40FA7CA4-B8C5-4F25-BDBF-6946569394C8}"/>
    <dgm:cxn modelId="{CB66848B-1B7C-4AA2-8E6B-277BB98A5D8F}" srcId="{8DBA2A9C-4E80-4229-9BA6-C175372F792F}" destId="{A973C509-5AD4-4739-8815-4C41C40D7397}" srcOrd="3" destOrd="0" parTransId="{7C8C940D-047F-4B71-960F-05C2826ED956}" sibTransId="{133B3E43-4AEC-4A86-97B5-ECEA57CF4E38}"/>
    <dgm:cxn modelId="{F1C2B65B-6138-448A-89C2-F4E46957164D}" type="presOf" srcId="{13743328-03D9-4A15-9BAF-2671A709BD5A}" destId="{69B4F48B-5F0C-4638-BCC9-1E3C971C803F}" srcOrd="0" destOrd="0" presId="urn:microsoft.com/office/officeart/2005/8/layout/arrow2"/>
    <dgm:cxn modelId="{229DBD12-FF58-4244-8D9B-9EC5C0D7B5F5}" type="presOf" srcId="{DFA94E5B-C01B-43DC-9FAF-2183FC0A3FDB}" destId="{7BD00B39-3622-4566-8561-613E40AD932A}" srcOrd="0" destOrd="0" presId="urn:microsoft.com/office/officeart/2005/8/layout/arrow2"/>
    <dgm:cxn modelId="{FC961D23-BD4C-4FC2-9B49-F0260BD1C928}" srcId="{8DBA2A9C-4E80-4229-9BA6-C175372F792F}" destId="{13743328-03D9-4A15-9BAF-2671A709BD5A}" srcOrd="2" destOrd="0" parTransId="{CEC3EA81-55C7-4055-9548-24AA8C833BE4}" sibTransId="{EA4F2F8C-E2A9-42B7-81E2-A76702661521}"/>
    <dgm:cxn modelId="{4E44A0F8-53CA-4B25-9361-976C55C28955}" type="presOf" srcId="{8A802C7B-F9E7-4AAA-AF03-F3998CF88F71}" destId="{26B61413-51D5-4FE6-A478-9C4DD4A8426D}" srcOrd="0" destOrd="0" presId="urn:microsoft.com/office/officeart/2005/8/layout/arrow2"/>
    <dgm:cxn modelId="{9F734EA2-0DCB-40E1-A835-10659DA3FA72}" type="presOf" srcId="{8DBA2A9C-4E80-4229-9BA6-C175372F792F}" destId="{B316C839-9245-491A-9A90-69795CFDFC8F}" srcOrd="0" destOrd="0" presId="urn:microsoft.com/office/officeart/2005/8/layout/arrow2"/>
    <dgm:cxn modelId="{CB268732-E197-4275-ABD4-9B727126011B}" srcId="{8DBA2A9C-4E80-4229-9BA6-C175372F792F}" destId="{DFA94E5B-C01B-43DC-9FAF-2183FC0A3FDB}" srcOrd="4" destOrd="0" parTransId="{807671FB-3661-484A-BF54-9B4824CA1382}" sibTransId="{2C805315-6DA9-40FA-80EC-C70EC9C93704}"/>
    <dgm:cxn modelId="{5B35F942-999F-4C90-818D-4F07AE29B57E}" type="presParOf" srcId="{B316C839-9245-491A-9A90-69795CFDFC8F}" destId="{45B8E5F5-65F9-45B9-B91B-A64E0459FA7D}" srcOrd="0" destOrd="0" presId="urn:microsoft.com/office/officeart/2005/8/layout/arrow2"/>
    <dgm:cxn modelId="{66A5C7FA-480D-4099-B826-61A7EACB7DC9}" type="presParOf" srcId="{B316C839-9245-491A-9A90-69795CFDFC8F}" destId="{4E09191C-C9D7-4301-B33D-65228C0BE493}" srcOrd="1" destOrd="0" presId="urn:microsoft.com/office/officeart/2005/8/layout/arrow2"/>
    <dgm:cxn modelId="{297ECD6C-2B03-491A-AD97-64DD4C8A7F9E}" type="presParOf" srcId="{4E09191C-C9D7-4301-B33D-65228C0BE493}" destId="{64B4E414-39A8-47DB-9BD7-86A95D5E8A47}" srcOrd="0" destOrd="0" presId="urn:microsoft.com/office/officeart/2005/8/layout/arrow2"/>
    <dgm:cxn modelId="{7AD90B3F-C925-4501-B35E-15FE184D48FF}" type="presParOf" srcId="{4E09191C-C9D7-4301-B33D-65228C0BE493}" destId="{26B61413-51D5-4FE6-A478-9C4DD4A8426D}" srcOrd="1" destOrd="0" presId="urn:microsoft.com/office/officeart/2005/8/layout/arrow2"/>
    <dgm:cxn modelId="{ADFF8975-D5E0-4D06-97FA-26B91693ED30}" type="presParOf" srcId="{4E09191C-C9D7-4301-B33D-65228C0BE493}" destId="{91AA814E-1154-491C-AB0A-1CA8F95C48A1}" srcOrd="2" destOrd="0" presId="urn:microsoft.com/office/officeart/2005/8/layout/arrow2"/>
    <dgm:cxn modelId="{A408D617-BE25-4893-9024-1A6C38D23E30}" type="presParOf" srcId="{4E09191C-C9D7-4301-B33D-65228C0BE493}" destId="{9FD8FF5B-61BB-40DA-A3CE-4CC714688460}" srcOrd="3" destOrd="0" presId="urn:microsoft.com/office/officeart/2005/8/layout/arrow2"/>
    <dgm:cxn modelId="{65FC6229-D901-4461-A8CC-D65FE218ECA0}" type="presParOf" srcId="{4E09191C-C9D7-4301-B33D-65228C0BE493}" destId="{48F5F43B-C535-4AFB-BC99-F366CE64C204}" srcOrd="4" destOrd="0" presId="urn:microsoft.com/office/officeart/2005/8/layout/arrow2"/>
    <dgm:cxn modelId="{9136EC15-BF15-407C-801D-CEE5A7D37E5A}" type="presParOf" srcId="{4E09191C-C9D7-4301-B33D-65228C0BE493}" destId="{69B4F48B-5F0C-4638-BCC9-1E3C971C803F}" srcOrd="5" destOrd="0" presId="urn:microsoft.com/office/officeart/2005/8/layout/arrow2"/>
    <dgm:cxn modelId="{7D238B9F-4C64-41A7-A8CF-AFDDF0D3A5D8}" type="presParOf" srcId="{4E09191C-C9D7-4301-B33D-65228C0BE493}" destId="{3277DB89-EB45-4B43-8F2E-C45598E24BF1}" srcOrd="6" destOrd="0" presId="urn:microsoft.com/office/officeart/2005/8/layout/arrow2"/>
    <dgm:cxn modelId="{D50D9374-5E97-41CD-964F-17702A54AE81}" type="presParOf" srcId="{4E09191C-C9D7-4301-B33D-65228C0BE493}" destId="{67A30C9F-D7AF-4297-9E2B-65A9EAD2FB29}" srcOrd="7" destOrd="0" presId="urn:microsoft.com/office/officeart/2005/8/layout/arrow2"/>
    <dgm:cxn modelId="{9697D044-0DF2-4034-9D21-BC85A47899DF}" type="presParOf" srcId="{4E09191C-C9D7-4301-B33D-65228C0BE493}" destId="{7EFD7A84-5D51-418F-91DB-B922C4490090}" srcOrd="8" destOrd="0" presId="urn:microsoft.com/office/officeart/2005/8/layout/arrow2"/>
    <dgm:cxn modelId="{2C35A8D8-6F9F-4172-9BDE-B45F55AFA577}" type="presParOf" srcId="{4E09191C-C9D7-4301-B33D-65228C0BE493}" destId="{7BD00B39-3622-4566-8561-613E40AD932A}" srcOrd="9" destOrd="0" presId="urn:microsoft.com/office/officeart/2005/8/layout/arrow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9380BA5-1659-4B8B-B8BF-1D18212856E4}" type="doc">
      <dgm:prSet loTypeId="urn:microsoft.com/office/officeart/2008/layout/HorizontalMultiLevelHierarchy" loCatId="hierarchy" qsTypeId="urn:microsoft.com/office/officeart/2005/8/quickstyle/simple1" qsCatId="simple" csTypeId="urn:microsoft.com/office/officeart/2005/8/colors/accent1_3" csCatId="accent1" phldr="1"/>
      <dgm:spPr/>
      <dgm:t>
        <a:bodyPr/>
        <a:lstStyle/>
        <a:p>
          <a:endParaRPr lang="en-US"/>
        </a:p>
      </dgm:t>
    </dgm:pt>
    <dgm:pt modelId="{2985FE0D-3A2E-429C-9D9B-EC1F7EEA8812}">
      <dgm:prSet phldrT="[Text]" custT="1"/>
      <dgm:spPr>
        <a:solidFill>
          <a:srgbClr val="C00000"/>
        </a:solidFill>
      </dgm:spPr>
      <dgm:t>
        <a:bodyPr/>
        <a:lstStyle/>
        <a:p>
          <a:pPr>
            <a:lnSpc>
              <a:spcPts val="2900"/>
            </a:lnSpc>
            <a:spcAft>
              <a:spcPts val="0"/>
            </a:spcAft>
          </a:pPr>
          <a:r>
            <a:rPr lang="id-ID" sz="2800" noProof="0" dirty="0" smtClean="0"/>
            <a:t>Penilaian</a:t>
          </a:r>
          <a:endParaRPr lang="id-ID" sz="2000" noProof="0" dirty="0" smtClean="0"/>
        </a:p>
        <a:p>
          <a:pPr>
            <a:lnSpc>
              <a:spcPts val="2900"/>
            </a:lnSpc>
            <a:spcAft>
              <a:spcPts val="0"/>
            </a:spcAft>
          </a:pPr>
          <a:r>
            <a:rPr lang="id-ID" sz="2000" noProof="0" dirty="0" smtClean="0"/>
            <a:t>Sikap spiritual dan sosial</a:t>
          </a:r>
          <a:endParaRPr lang="id-ID" sz="2000" noProof="0" dirty="0"/>
        </a:p>
      </dgm:t>
    </dgm:pt>
    <dgm:pt modelId="{A335775F-554F-468B-A18A-C8171B35697A}" type="parTrans" cxnId="{5799B771-67E1-4BD5-9F00-16A0727E6AA3}">
      <dgm:prSet/>
      <dgm:spPr/>
      <dgm:t>
        <a:bodyPr/>
        <a:lstStyle/>
        <a:p>
          <a:endParaRPr lang="en-US"/>
        </a:p>
      </dgm:t>
    </dgm:pt>
    <dgm:pt modelId="{D1784905-E176-4E89-B01F-73C532594F8A}" type="sibTrans" cxnId="{5799B771-67E1-4BD5-9F00-16A0727E6AA3}">
      <dgm:prSet/>
      <dgm:spPr/>
      <dgm:t>
        <a:bodyPr/>
        <a:lstStyle/>
        <a:p>
          <a:endParaRPr lang="en-US"/>
        </a:p>
      </dgm:t>
    </dgm:pt>
    <dgm:pt modelId="{45183057-0EFF-442D-B62F-3B76504C6D87}">
      <dgm:prSet phldrT="[Text]" custT="1"/>
      <dgm:spPr>
        <a:solidFill>
          <a:schemeClr val="accent5">
            <a:lumMod val="75000"/>
          </a:schemeClr>
        </a:solidFill>
      </dgm:spPr>
      <dgm:t>
        <a:bodyPr/>
        <a:lstStyle/>
        <a:p>
          <a:r>
            <a:rPr lang="en-US" sz="2400" dirty="0" err="1" smtClean="0">
              <a:latin typeface="Berlin Sans FB" pitchFamily="34" charset="0"/>
            </a:rPr>
            <a:t>Utama</a:t>
          </a:r>
          <a:endParaRPr lang="en-US" sz="2400" dirty="0">
            <a:latin typeface="Berlin Sans FB" pitchFamily="34" charset="0"/>
          </a:endParaRPr>
        </a:p>
      </dgm:t>
    </dgm:pt>
    <dgm:pt modelId="{B30FDCF5-36F4-441B-AC40-BD4CE8956645}" type="parTrans" cxnId="{8D96F6E8-1611-4E83-86ED-E88EFFBEF176}">
      <dgm:prSet/>
      <dgm:spPr/>
      <dgm:t>
        <a:bodyPr/>
        <a:lstStyle/>
        <a:p>
          <a:endParaRPr lang="en-US"/>
        </a:p>
      </dgm:t>
    </dgm:pt>
    <dgm:pt modelId="{CC91D18C-3E84-4E7E-9AE2-612A3B8350D0}" type="sibTrans" cxnId="{8D96F6E8-1611-4E83-86ED-E88EFFBEF176}">
      <dgm:prSet/>
      <dgm:spPr/>
      <dgm:t>
        <a:bodyPr/>
        <a:lstStyle/>
        <a:p>
          <a:endParaRPr lang="en-US"/>
        </a:p>
      </dgm:t>
    </dgm:pt>
    <dgm:pt modelId="{DE922A40-AAB9-40FC-87F6-502E5E505353}">
      <dgm:prSet phldrT="[Text]" custT="1"/>
      <dgm:spPr>
        <a:solidFill>
          <a:srgbClr val="002060"/>
        </a:solidFill>
      </dgm:spPr>
      <dgm:t>
        <a:bodyPr/>
        <a:lstStyle/>
        <a:p>
          <a:r>
            <a:rPr lang="en-US" sz="2400" dirty="0" err="1" smtClean="0">
              <a:latin typeface="Berlin Sans FB" pitchFamily="34" charset="0"/>
            </a:rPr>
            <a:t>Penunjang</a:t>
          </a:r>
          <a:endParaRPr lang="en-US" sz="2400" dirty="0">
            <a:latin typeface="Berlin Sans FB" pitchFamily="34" charset="0"/>
          </a:endParaRPr>
        </a:p>
      </dgm:t>
    </dgm:pt>
    <dgm:pt modelId="{10B5058F-6A0B-4966-9302-C3EDB89277EB}" type="parTrans" cxnId="{D19C231A-BB73-4CEF-BE6C-ACB4290414AA}">
      <dgm:prSet/>
      <dgm:spPr/>
      <dgm:t>
        <a:bodyPr/>
        <a:lstStyle/>
        <a:p>
          <a:endParaRPr lang="en-US"/>
        </a:p>
      </dgm:t>
    </dgm:pt>
    <dgm:pt modelId="{E062A122-4475-46DA-A8C3-E5167469091B}" type="sibTrans" cxnId="{D19C231A-BB73-4CEF-BE6C-ACB4290414AA}">
      <dgm:prSet/>
      <dgm:spPr/>
      <dgm:t>
        <a:bodyPr/>
        <a:lstStyle/>
        <a:p>
          <a:endParaRPr lang="en-US"/>
        </a:p>
      </dgm:t>
    </dgm:pt>
    <dgm:pt modelId="{A4A665B0-5516-3A43-A2D8-D45B9D3BAE17}">
      <dgm:prSet phldrT="[Text]"/>
      <dgm:spPr>
        <a:solidFill>
          <a:srgbClr val="006666"/>
        </a:solidFill>
      </dgm:spPr>
      <dgm:t>
        <a:bodyPr/>
        <a:lstStyle/>
        <a:p>
          <a:pPr marL="95250" indent="0" algn="l"/>
          <a:r>
            <a:rPr lang="id-ID" b="1" dirty="0" smtClean="0">
              <a:latin typeface="Agency FB" pitchFamily="34" charset="0"/>
            </a:rPr>
            <a:t> </a:t>
          </a:r>
          <a:r>
            <a:rPr lang="en-US" b="1" dirty="0" err="1" smtClean="0">
              <a:latin typeface="Agency FB" pitchFamily="34" charset="0"/>
            </a:rPr>
            <a:t>Observasi</a:t>
          </a:r>
          <a:r>
            <a:rPr lang="en-US" b="1" dirty="0" smtClean="0">
              <a:latin typeface="Agency FB" pitchFamily="34" charset="0"/>
            </a:rPr>
            <a:t> W</a:t>
          </a:r>
          <a:r>
            <a:rPr lang="id-ID" b="1" dirty="0" smtClean="0">
              <a:latin typeface="Agency FB" pitchFamily="34" charset="0"/>
            </a:rPr>
            <a:t>K</a:t>
          </a:r>
          <a:endParaRPr lang="en-US" b="1" dirty="0">
            <a:latin typeface="Agency FB" pitchFamily="34" charset="0"/>
          </a:endParaRPr>
        </a:p>
      </dgm:t>
    </dgm:pt>
    <dgm:pt modelId="{ACDDD24C-1150-3049-8E61-717BAC0D943C}" type="parTrans" cxnId="{FC1744DD-A8F9-2743-8382-F0F07C188D9E}">
      <dgm:prSet/>
      <dgm:spPr>
        <a:ln w="28575">
          <a:solidFill>
            <a:schemeClr val="tx1"/>
          </a:solidFill>
        </a:ln>
      </dgm:spPr>
      <dgm:t>
        <a:bodyPr/>
        <a:lstStyle/>
        <a:p>
          <a:endParaRPr lang="en-US"/>
        </a:p>
      </dgm:t>
    </dgm:pt>
    <dgm:pt modelId="{90FD6E33-D5C3-1142-8ED8-55365AFCE4B3}" type="sibTrans" cxnId="{FC1744DD-A8F9-2743-8382-F0F07C188D9E}">
      <dgm:prSet/>
      <dgm:spPr/>
      <dgm:t>
        <a:bodyPr/>
        <a:lstStyle/>
        <a:p>
          <a:endParaRPr lang="en-US"/>
        </a:p>
      </dgm:t>
    </dgm:pt>
    <dgm:pt modelId="{D29F7E1F-13B5-BC41-83CD-839A62C22410}">
      <dgm:prSet phldrT="[Text]"/>
      <dgm:spPr>
        <a:solidFill>
          <a:srgbClr val="002060"/>
        </a:solidFill>
      </dgm:spPr>
      <dgm:t>
        <a:bodyPr/>
        <a:lstStyle/>
        <a:p>
          <a:pPr marL="95250" indent="0" algn="l"/>
          <a:r>
            <a:rPr lang="en-US" dirty="0" err="1" smtClean="0"/>
            <a:t>Penilaian</a:t>
          </a:r>
          <a:r>
            <a:rPr lang="en-US" dirty="0" smtClean="0"/>
            <a:t> </a:t>
          </a:r>
          <a:r>
            <a:rPr lang="en-US" dirty="0" err="1" smtClean="0"/>
            <a:t>diri</a:t>
          </a:r>
          <a:endParaRPr lang="en-US" dirty="0"/>
        </a:p>
      </dgm:t>
    </dgm:pt>
    <dgm:pt modelId="{311BD503-624B-3148-934C-4ECDB409050B}" type="parTrans" cxnId="{9F61DEF8-C610-B545-9243-73D83CBF92FB}">
      <dgm:prSet/>
      <dgm:spPr>
        <a:ln w="28575">
          <a:solidFill>
            <a:schemeClr val="tx1"/>
          </a:solidFill>
        </a:ln>
      </dgm:spPr>
      <dgm:t>
        <a:bodyPr/>
        <a:lstStyle/>
        <a:p>
          <a:endParaRPr lang="en-US"/>
        </a:p>
      </dgm:t>
    </dgm:pt>
    <dgm:pt modelId="{52C5896F-8A00-8549-B19C-E8D9EDD0EB4C}" type="sibTrans" cxnId="{9F61DEF8-C610-B545-9243-73D83CBF92FB}">
      <dgm:prSet/>
      <dgm:spPr/>
      <dgm:t>
        <a:bodyPr/>
        <a:lstStyle/>
        <a:p>
          <a:endParaRPr lang="en-US"/>
        </a:p>
      </dgm:t>
    </dgm:pt>
    <dgm:pt modelId="{A71567F5-EFF1-7B4E-B11B-AE2DFA13DCE2}">
      <dgm:prSet phldrT="[Text]"/>
      <dgm:spPr>
        <a:solidFill>
          <a:srgbClr val="002060"/>
        </a:solidFill>
      </dgm:spPr>
      <dgm:t>
        <a:bodyPr/>
        <a:lstStyle/>
        <a:p>
          <a:pPr marL="95250" indent="0" algn="l"/>
          <a:r>
            <a:rPr lang="en-US" dirty="0" err="1" smtClean="0"/>
            <a:t>Penilaian</a:t>
          </a:r>
          <a:r>
            <a:rPr lang="en-US" dirty="0" smtClean="0"/>
            <a:t> </a:t>
          </a:r>
          <a:r>
            <a:rPr lang="en-US" dirty="0" err="1" smtClean="0"/>
            <a:t>antar</a:t>
          </a:r>
          <a:r>
            <a:rPr lang="en-US" dirty="0" smtClean="0"/>
            <a:t> </a:t>
          </a:r>
          <a:r>
            <a:rPr lang="en-US" dirty="0" err="1" smtClean="0"/>
            <a:t>teman</a:t>
          </a:r>
          <a:endParaRPr lang="en-US" dirty="0"/>
        </a:p>
      </dgm:t>
    </dgm:pt>
    <dgm:pt modelId="{AE7DB820-9CEA-6F47-BB5B-EC139C291B7B}" type="parTrans" cxnId="{909BB7DC-138C-574D-AF4C-BC5E177C969F}">
      <dgm:prSet/>
      <dgm:spPr>
        <a:ln w="28575">
          <a:solidFill>
            <a:schemeClr val="tx1"/>
          </a:solidFill>
        </a:ln>
      </dgm:spPr>
      <dgm:t>
        <a:bodyPr/>
        <a:lstStyle/>
        <a:p>
          <a:endParaRPr lang="en-US"/>
        </a:p>
      </dgm:t>
    </dgm:pt>
    <dgm:pt modelId="{02B85354-88DB-CC40-86B4-2BA9813E2FBA}" type="sibTrans" cxnId="{909BB7DC-138C-574D-AF4C-BC5E177C969F}">
      <dgm:prSet/>
      <dgm:spPr/>
      <dgm:t>
        <a:bodyPr/>
        <a:lstStyle/>
        <a:p>
          <a:endParaRPr lang="en-US"/>
        </a:p>
      </dgm:t>
    </dgm:pt>
    <dgm:pt modelId="{C304D008-52C5-AA4A-A718-61F61270D0B2}">
      <dgm:prSet phldrT="[Text]"/>
      <dgm:spPr>
        <a:solidFill>
          <a:srgbClr val="006666"/>
        </a:solidFill>
      </dgm:spPr>
      <dgm:t>
        <a:bodyPr/>
        <a:lstStyle/>
        <a:p>
          <a:pPr marL="95250" indent="0" algn="l"/>
          <a:r>
            <a:rPr lang="id-ID" b="1" dirty="0" smtClean="0">
              <a:latin typeface="Agency FB" pitchFamily="34" charset="0"/>
            </a:rPr>
            <a:t> </a:t>
          </a:r>
          <a:r>
            <a:rPr lang="en-US" b="1" dirty="0" err="1" smtClean="0">
              <a:latin typeface="Agency FB" pitchFamily="34" charset="0"/>
            </a:rPr>
            <a:t>Observasi</a:t>
          </a:r>
          <a:r>
            <a:rPr lang="en-US" b="1" dirty="0" smtClean="0">
              <a:latin typeface="Agency FB" pitchFamily="34" charset="0"/>
            </a:rPr>
            <a:t> guru </a:t>
          </a:r>
          <a:r>
            <a:rPr lang="id-ID" b="1" dirty="0" smtClean="0">
              <a:latin typeface="Agency FB" pitchFamily="34" charset="0"/>
            </a:rPr>
            <a:t>BK</a:t>
          </a:r>
          <a:endParaRPr lang="en-US" b="1" dirty="0">
            <a:latin typeface="Agency FB" pitchFamily="34" charset="0"/>
          </a:endParaRPr>
        </a:p>
      </dgm:t>
    </dgm:pt>
    <dgm:pt modelId="{95E081AB-CE31-5440-B3B4-DA1476D704C6}" type="parTrans" cxnId="{5DC99349-C970-894B-87BC-7A73EE8B31A2}">
      <dgm:prSet/>
      <dgm:spPr>
        <a:ln w="28575">
          <a:solidFill>
            <a:schemeClr val="tx1"/>
          </a:solidFill>
        </a:ln>
      </dgm:spPr>
      <dgm:t>
        <a:bodyPr/>
        <a:lstStyle/>
        <a:p>
          <a:endParaRPr lang="en-US"/>
        </a:p>
      </dgm:t>
    </dgm:pt>
    <dgm:pt modelId="{89583126-7443-EA46-8671-095CD59AC258}" type="sibTrans" cxnId="{5DC99349-C970-894B-87BC-7A73EE8B31A2}">
      <dgm:prSet/>
      <dgm:spPr/>
      <dgm:t>
        <a:bodyPr/>
        <a:lstStyle/>
        <a:p>
          <a:endParaRPr lang="en-US"/>
        </a:p>
      </dgm:t>
    </dgm:pt>
    <dgm:pt modelId="{DE858190-2D83-7542-84AB-3C45C63B060B}">
      <dgm:prSet phldrT="[Text]" custT="1"/>
      <dgm:spPr>
        <a:solidFill>
          <a:srgbClr val="006666"/>
        </a:solidFill>
      </dgm:spPr>
      <dgm:t>
        <a:bodyPr/>
        <a:lstStyle/>
        <a:p>
          <a:pPr marL="95250" indent="0" algn="l"/>
          <a:r>
            <a:rPr lang="id-ID" sz="2000" b="1" dirty="0" smtClean="0">
              <a:latin typeface="Agency FB" pitchFamily="34" charset="0"/>
            </a:rPr>
            <a:t> Observasi guru MP</a:t>
          </a:r>
          <a:endParaRPr lang="en-US" sz="2000" b="1" dirty="0">
            <a:latin typeface="Agency FB" pitchFamily="34" charset="0"/>
          </a:endParaRPr>
        </a:p>
      </dgm:t>
    </dgm:pt>
    <dgm:pt modelId="{F8C64C95-EA8E-5E4A-AAC6-6DD63A054E95}" type="sibTrans" cxnId="{015DCF57-5591-4A47-9C4C-D50FEFAF9527}">
      <dgm:prSet/>
      <dgm:spPr/>
      <dgm:t>
        <a:bodyPr/>
        <a:lstStyle/>
        <a:p>
          <a:endParaRPr lang="en-US"/>
        </a:p>
      </dgm:t>
    </dgm:pt>
    <dgm:pt modelId="{F438F394-CFD6-8142-B677-A43640BDC80C}" type="parTrans" cxnId="{015DCF57-5591-4A47-9C4C-D50FEFAF9527}">
      <dgm:prSet/>
      <dgm:spPr>
        <a:ln w="28575">
          <a:solidFill>
            <a:schemeClr val="tx1"/>
          </a:solidFill>
        </a:ln>
      </dgm:spPr>
      <dgm:t>
        <a:bodyPr/>
        <a:lstStyle/>
        <a:p>
          <a:endParaRPr lang="en-US"/>
        </a:p>
      </dgm:t>
    </dgm:pt>
    <dgm:pt modelId="{539B0A69-9280-4B99-AFE6-03307D4D8106}" type="pres">
      <dgm:prSet presAssocID="{59380BA5-1659-4B8B-B8BF-1D18212856E4}" presName="Name0" presStyleCnt="0">
        <dgm:presLayoutVars>
          <dgm:chPref val="1"/>
          <dgm:dir/>
          <dgm:animOne val="branch"/>
          <dgm:animLvl val="lvl"/>
          <dgm:resizeHandles val="exact"/>
        </dgm:presLayoutVars>
      </dgm:prSet>
      <dgm:spPr/>
      <dgm:t>
        <a:bodyPr/>
        <a:lstStyle/>
        <a:p>
          <a:endParaRPr lang="id-ID"/>
        </a:p>
      </dgm:t>
    </dgm:pt>
    <dgm:pt modelId="{06741A82-F948-446F-A1B9-7C1E0CCF1F5F}" type="pres">
      <dgm:prSet presAssocID="{2985FE0D-3A2E-429C-9D9B-EC1F7EEA8812}" presName="root1" presStyleCnt="0"/>
      <dgm:spPr/>
      <dgm:t>
        <a:bodyPr/>
        <a:lstStyle/>
        <a:p>
          <a:endParaRPr lang="en-US"/>
        </a:p>
      </dgm:t>
    </dgm:pt>
    <dgm:pt modelId="{4BD0AADA-B4BC-4C86-B8E4-DA3276BC5782}" type="pres">
      <dgm:prSet presAssocID="{2985FE0D-3A2E-429C-9D9B-EC1F7EEA8812}" presName="LevelOneTextNode" presStyleLbl="node0" presStyleIdx="0" presStyleCnt="1" custScaleX="143430" custLinFactNeighborY="2004">
        <dgm:presLayoutVars>
          <dgm:chPref val="3"/>
        </dgm:presLayoutVars>
      </dgm:prSet>
      <dgm:spPr>
        <a:prstGeom prst="roundRect">
          <a:avLst/>
        </a:prstGeom>
      </dgm:spPr>
      <dgm:t>
        <a:bodyPr/>
        <a:lstStyle/>
        <a:p>
          <a:endParaRPr lang="en-US"/>
        </a:p>
      </dgm:t>
    </dgm:pt>
    <dgm:pt modelId="{81D9916F-D24D-475F-9672-3B053DFA1CA7}" type="pres">
      <dgm:prSet presAssocID="{2985FE0D-3A2E-429C-9D9B-EC1F7EEA8812}" presName="level2hierChild" presStyleCnt="0"/>
      <dgm:spPr/>
      <dgm:t>
        <a:bodyPr/>
        <a:lstStyle/>
        <a:p>
          <a:endParaRPr lang="en-US"/>
        </a:p>
      </dgm:t>
    </dgm:pt>
    <dgm:pt modelId="{8B8A69ED-733C-4FB7-A51F-B7D3228DB115}" type="pres">
      <dgm:prSet presAssocID="{B30FDCF5-36F4-441B-AC40-BD4CE8956645}" presName="conn2-1" presStyleLbl="parChTrans1D2" presStyleIdx="0" presStyleCnt="2"/>
      <dgm:spPr/>
      <dgm:t>
        <a:bodyPr/>
        <a:lstStyle/>
        <a:p>
          <a:endParaRPr lang="id-ID"/>
        </a:p>
      </dgm:t>
    </dgm:pt>
    <dgm:pt modelId="{CE68441B-8873-4B87-8C2F-EDA38B5DAFF4}" type="pres">
      <dgm:prSet presAssocID="{B30FDCF5-36F4-441B-AC40-BD4CE8956645}" presName="connTx" presStyleLbl="parChTrans1D2" presStyleIdx="0" presStyleCnt="2"/>
      <dgm:spPr/>
      <dgm:t>
        <a:bodyPr/>
        <a:lstStyle/>
        <a:p>
          <a:endParaRPr lang="id-ID"/>
        </a:p>
      </dgm:t>
    </dgm:pt>
    <dgm:pt modelId="{E56AD112-01D5-46CB-8B4A-31C8F9DF27A0}" type="pres">
      <dgm:prSet presAssocID="{45183057-0EFF-442D-B62F-3B76504C6D87}" presName="root2" presStyleCnt="0"/>
      <dgm:spPr/>
      <dgm:t>
        <a:bodyPr/>
        <a:lstStyle/>
        <a:p>
          <a:endParaRPr lang="en-US"/>
        </a:p>
      </dgm:t>
    </dgm:pt>
    <dgm:pt modelId="{5C3D0F54-EDEC-47ED-8E3F-459CB6631822}" type="pres">
      <dgm:prSet presAssocID="{45183057-0EFF-442D-B62F-3B76504C6D87}" presName="LevelTwoTextNode" presStyleLbl="node2" presStyleIdx="0" presStyleCnt="2" custScaleX="82199" custLinFactNeighborY="-56457">
        <dgm:presLayoutVars>
          <dgm:chPref val="3"/>
        </dgm:presLayoutVars>
      </dgm:prSet>
      <dgm:spPr/>
      <dgm:t>
        <a:bodyPr/>
        <a:lstStyle/>
        <a:p>
          <a:endParaRPr lang="en-US"/>
        </a:p>
      </dgm:t>
    </dgm:pt>
    <dgm:pt modelId="{9151F838-A1FD-4883-817D-230F7A26F285}" type="pres">
      <dgm:prSet presAssocID="{45183057-0EFF-442D-B62F-3B76504C6D87}" presName="level3hierChild" presStyleCnt="0"/>
      <dgm:spPr/>
      <dgm:t>
        <a:bodyPr/>
        <a:lstStyle/>
        <a:p>
          <a:endParaRPr lang="en-US"/>
        </a:p>
      </dgm:t>
    </dgm:pt>
    <dgm:pt modelId="{70DC0175-5A44-144D-B4D0-19A55EA34064}" type="pres">
      <dgm:prSet presAssocID="{F438F394-CFD6-8142-B677-A43640BDC80C}" presName="conn2-1" presStyleLbl="parChTrans1D3" presStyleIdx="0" presStyleCnt="5"/>
      <dgm:spPr/>
      <dgm:t>
        <a:bodyPr/>
        <a:lstStyle/>
        <a:p>
          <a:endParaRPr lang="en-US"/>
        </a:p>
      </dgm:t>
    </dgm:pt>
    <dgm:pt modelId="{DBFFEAE6-A087-2E40-AEFE-C0EA8321EBE3}" type="pres">
      <dgm:prSet presAssocID="{F438F394-CFD6-8142-B677-A43640BDC80C}" presName="connTx" presStyleLbl="parChTrans1D3" presStyleIdx="0" presStyleCnt="5"/>
      <dgm:spPr/>
      <dgm:t>
        <a:bodyPr/>
        <a:lstStyle/>
        <a:p>
          <a:endParaRPr lang="en-US"/>
        </a:p>
      </dgm:t>
    </dgm:pt>
    <dgm:pt modelId="{B787AAC3-3B3C-BE4D-9D2E-01EB5B471846}" type="pres">
      <dgm:prSet presAssocID="{DE858190-2D83-7542-84AB-3C45C63B060B}" presName="root2" presStyleCnt="0"/>
      <dgm:spPr/>
      <dgm:t>
        <a:bodyPr/>
        <a:lstStyle/>
        <a:p>
          <a:endParaRPr lang="en-US"/>
        </a:p>
      </dgm:t>
    </dgm:pt>
    <dgm:pt modelId="{750568E4-2923-D341-8192-F3C4607FDDBA}" type="pres">
      <dgm:prSet presAssocID="{DE858190-2D83-7542-84AB-3C45C63B060B}" presName="LevelTwoTextNode" presStyleLbl="node3" presStyleIdx="0" presStyleCnt="5" custLinFactNeighborX="-1608">
        <dgm:presLayoutVars>
          <dgm:chPref val="3"/>
        </dgm:presLayoutVars>
      </dgm:prSet>
      <dgm:spPr/>
      <dgm:t>
        <a:bodyPr/>
        <a:lstStyle/>
        <a:p>
          <a:endParaRPr lang="en-US"/>
        </a:p>
      </dgm:t>
    </dgm:pt>
    <dgm:pt modelId="{9A0B530B-29DA-E945-9AC6-B4C17685E2FD}" type="pres">
      <dgm:prSet presAssocID="{DE858190-2D83-7542-84AB-3C45C63B060B}" presName="level3hierChild" presStyleCnt="0"/>
      <dgm:spPr/>
      <dgm:t>
        <a:bodyPr/>
        <a:lstStyle/>
        <a:p>
          <a:endParaRPr lang="en-US"/>
        </a:p>
      </dgm:t>
    </dgm:pt>
    <dgm:pt modelId="{E202CBB7-77AB-C149-B770-A8D3A25DA234}" type="pres">
      <dgm:prSet presAssocID="{95E081AB-CE31-5440-B3B4-DA1476D704C6}" presName="conn2-1" presStyleLbl="parChTrans1D3" presStyleIdx="1" presStyleCnt="5"/>
      <dgm:spPr/>
      <dgm:t>
        <a:bodyPr/>
        <a:lstStyle/>
        <a:p>
          <a:endParaRPr lang="id-ID"/>
        </a:p>
      </dgm:t>
    </dgm:pt>
    <dgm:pt modelId="{2AD2F95D-8B4E-E842-AE77-ADCE8257125E}" type="pres">
      <dgm:prSet presAssocID="{95E081AB-CE31-5440-B3B4-DA1476D704C6}" presName="connTx" presStyleLbl="parChTrans1D3" presStyleIdx="1" presStyleCnt="5"/>
      <dgm:spPr/>
      <dgm:t>
        <a:bodyPr/>
        <a:lstStyle/>
        <a:p>
          <a:endParaRPr lang="id-ID"/>
        </a:p>
      </dgm:t>
    </dgm:pt>
    <dgm:pt modelId="{1977F2B5-81D9-6D4C-8B15-A4355E9C36EA}" type="pres">
      <dgm:prSet presAssocID="{C304D008-52C5-AA4A-A718-61F61270D0B2}" presName="root2" presStyleCnt="0"/>
      <dgm:spPr/>
    </dgm:pt>
    <dgm:pt modelId="{0C17AC3B-A7C3-2649-892E-A7820254025C}" type="pres">
      <dgm:prSet presAssocID="{C304D008-52C5-AA4A-A718-61F61270D0B2}" presName="LevelTwoTextNode" presStyleLbl="node3" presStyleIdx="1" presStyleCnt="5" custLinFactNeighborX="-1608">
        <dgm:presLayoutVars>
          <dgm:chPref val="3"/>
        </dgm:presLayoutVars>
      </dgm:prSet>
      <dgm:spPr/>
      <dgm:t>
        <a:bodyPr/>
        <a:lstStyle/>
        <a:p>
          <a:endParaRPr lang="en-US"/>
        </a:p>
      </dgm:t>
    </dgm:pt>
    <dgm:pt modelId="{6986500F-D9B7-5F49-B636-6F6DF12FFC09}" type="pres">
      <dgm:prSet presAssocID="{C304D008-52C5-AA4A-A718-61F61270D0B2}" presName="level3hierChild" presStyleCnt="0"/>
      <dgm:spPr/>
    </dgm:pt>
    <dgm:pt modelId="{69E27BA4-178C-8140-8488-83C2974AB332}" type="pres">
      <dgm:prSet presAssocID="{ACDDD24C-1150-3049-8E61-717BAC0D943C}" presName="conn2-1" presStyleLbl="parChTrans1D3" presStyleIdx="2" presStyleCnt="5"/>
      <dgm:spPr/>
      <dgm:t>
        <a:bodyPr/>
        <a:lstStyle/>
        <a:p>
          <a:endParaRPr lang="en-US"/>
        </a:p>
      </dgm:t>
    </dgm:pt>
    <dgm:pt modelId="{E4AA5705-8D4D-7340-9044-D5EA63257B7F}" type="pres">
      <dgm:prSet presAssocID="{ACDDD24C-1150-3049-8E61-717BAC0D943C}" presName="connTx" presStyleLbl="parChTrans1D3" presStyleIdx="2" presStyleCnt="5"/>
      <dgm:spPr/>
      <dgm:t>
        <a:bodyPr/>
        <a:lstStyle/>
        <a:p>
          <a:endParaRPr lang="en-US"/>
        </a:p>
      </dgm:t>
    </dgm:pt>
    <dgm:pt modelId="{A71F6888-3434-0F45-ACEF-3880788ED6A0}" type="pres">
      <dgm:prSet presAssocID="{A4A665B0-5516-3A43-A2D8-D45B9D3BAE17}" presName="root2" presStyleCnt="0"/>
      <dgm:spPr/>
      <dgm:t>
        <a:bodyPr/>
        <a:lstStyle/>
        <a:p>
          <a:endParaRPr lang="en-US"/>
        </a:p>
      </dgm:t>
    </dgm:pt>
    <dgm:pt modelId="{96513567-C580-5C4C-922E-D75D91C15616}" type="pres">
      <dgm:prSet presAssocID="{A4A665B0-5516-3A43-A2D8-D45B9D3BAE17}" presName="LevelTwoTextNode" presStyleLbl="node3" presStyleIdx="2" presStyleCnt="5" custLinFactNeighborX="-1608">
        <dgm:presLayoutVars>
          <dgm:chPref val="3"/>
        </dgm:presLayoutVars>
      </dgm:prSet>
      <dgm:spPr/>
      <dgm:t>
        <a:bodyPr/>
        <a:lstStyle/>
        <a:p>
          <a:endParaRPr lang="en-US"/>
        </a:p>
      </dgm:t>
    </dgm:pt>
    <dgm:pt modelId="{87BD0861-A06A-7844-85E3-95465A67D3B6}" type="pres">
      <dgm:prSet presAssocID="{A4A665B0-5516-3A43-A2D8-D45B9D3BAE17}" presName="level3hierChild" presStyleCnt="0"/>
      <dgm:spPr/>
      <dgm:t>
        <a:bodyPr/>
        <a:lstStyle/>
        <a:p>
          <a:endParaRPr lang="en-US"/>
        </a:p>
      </dgm:t>
    </dgm:pt>
    <dgm:pt modelId="{810E2AD3-A7ED-4681-B741-93B7D2793E61}" type="pres">
      <dgm:prSet presAssocID="{10B5058F-6A0B-4966-9302-C3EDB89277EB}" presName="conn2-1" presStyleLbl="parChTrans1D2" presStyleIdx="1" presStyleCnt="2"/>
      <dgm:spPr/>
      <dgm:t>
        <a:bodyPr/>
        <a:lstStyle/>
        <a:p>
          <a:endParaRPr lang="id-ID"/>
        </a:p>
      </dgm:t>
    </dgm:pt>
    <dgm:pt modelId="{C03A5756-7CC7-4DD2-B078-F914EF17591E}" type="pres">
      <dgm:prSet presAssocID="{10B5058F-6A0B-4966-9302-C3EDB89277EB}" presName="connTx" presStyleLbl="parChTrans1D2" presStyleIdx="1" presStyleCnt="2"/>
      <dgm:spPr/>
      <dgm:t>
        <a:bodyPr/>
        <a:lstStyle/>
        <a:p>
          <a:endParaRPr lang="id-ID"/>
        </a:p>
      </dgm:t>
    </dgm:pt>
    <dgm:pt modelId="{0263785A-63FB-40EE-92C8-0FE8D13385CD}" type="pres">
      <dgm:prSet presAssocID="{DE922A40-AAB9-40FC-87F6-502E5E505353}" presName="root2" presStyleCnt="0"/>
      <dgm:spPr/>
      <dgm:t>
        <a:bodyPr/>
        <a:lstStyle/>
        <a:p>
          <a:endParaRPr lang="en-US"/>
        </a:p>
      </dgm:t>
    </dgm:pt>
    <dgm:pt modelId="{834F09DA-0CF1-4552-BDC3-44093E927B19}" type="pres">
      <dgm:prSet presAssocID="{DE922A40-AAB9-40FC-87F6-502E5E505353}" presName="LevelTwoTextNode" presStyleLbl="node2" presStyleIdx="1" presStyleCnt="2" custScaleX="82199" custLinFactNeighborY="83997">
        <dgm:presLayoutVars>
          <dgm:chPref val="3"/>
        </dgm:presLayoutVars>
      </dgm:prSet>
      <dgm:spPr/>
      <dgm:t>
        <a:bodyPr/>
        <a:lstStyle/>
        <a:p>
          <a:endParaRPr lang="en-US"/>
        </a:p>
      </dgm:t>
    </dgm:pt>
    <dgm:pt modelId="{6B2B065B-47C2-42BA-8004-F09EB8809967}" type="pres">
      <dgm:prSet presAssocID="{DE922A40-AAB9-40FC-87F6-502E5E505353}" presName="level3hierChild" presStyleCnt="0"/>
      <dgm:spPr/>
      <dgm:t>
        <a:bodyPr/>
        <a:lstStyle/>
        <a:p>
          <a:endParaRPr lang="en-US"/>
        </a:p>
      </dgm:t>
    </dgm:pt>
    <dgm:pt modelId="{901E8EB5-465C-5E46-8327-96BA83ED347D}" type="pres">
      <dgm:prSet presAssocID="{311BD503-624B-3148-934C-4ECDB409050B}" presName="conn2-1" presStyleLbl="parChTrans1D3" presStyleIdx="3" presStyleCnt="5"/>
      <dgm:spPr/>
      <dgm:t>
        <a:bodyPr/>
        <a:lstStyle/>
        <a:p>
          <a:endParaRPr lang="en-US"/>
        </a:p>
      </dgm:t>
    </dgm:pt>
    <dgm:pt modelId="{5002B235-7756-234F-979E-5E4D1C6E544B}" type="pres">
      <dgm:prSet presAssocID="{311BD503-624B-3148-934C-4ECDB409050B}" presName="connTx" presStyleLbl="parChTrans1D3" presStyleIdx="3" presStyleCnt="5"/>
      <dgm:spPr/>
      <dgm:t>
        <a:bodyPr/>
        <a:lstStyle/>
        <a:p>
          <a:endParaRPr lang="en-US"/>
        </a:p>
      </dgm:t>
    </dgm:pt>
    <dgm:pt modelId="{7B758451-5BD9-D64D-B82D-534D4356B4A8}" type="pres">
      <dgm:prSet presAssocID="{D29F7E1F-13B5-BC41-83CD-839A62C22410}" presName="root2" presStyleCnt="0"/>
      <dgm:spPr/>
      <dgm:t>
        <a:bodyPr/>
        <a:lstStyle/>
        <a:p>
          <a:endParaRPr lang="en-US"/>
        </a:p>
      </dgm:t>
    </dgm:pt>
    <dgm:pt modelId="{3870DEE8-953A-B549-AC11-89FB0242DC93}" type="pres">
      <dgm:prSet presAssocID="{D29F7E1F-13B5-BC41-83CD-839A62C22410}" presName="LevelTwoTextNode" presStyleLbl="node3" presStyleIdx="3" presStyleCnt="5" custLinFactNeighborX="-1608">
        <dgm:presLayoutVars>
          <dgm:chPref val="3"/>
        </dgm:presLayoutVars>
      </dgm:prSet>
      <dgm:spPr/>
      <dgm:t>
        <a:bodyPr/>
        <a:lstStyle/>
        <a:p>
          <a:endParaRPr lang="en-US"/>
        </a:p>
      </dgm:t>
    </dgm:pt>
    <dgm:pt modelId="{10411C50-1F80-A14E-AF73-66AD211C62C8}" type="pres">
      <dgm:prSet presAssocID="{D29F7E1F-13B5-BC41-83CD-839A62C22410}" presName="level3hierChild" presStyleCnt="0"/>
      <dgm:spPr/>
      <dgm:t>
        <a:bodyPr/>
        <a:lstStyle/>
        <a:p>
          <a:endParaRPr lang="en-US"/>
        </a:p>
      </dgm:t>
    </dgm:pt>
    <dgm:pt modelId="{E9F68950-B7CD-D143-A0E1-B75071CCA6ED}" type="pres">
      <dgm:prSet presAssocID="{AE7DB820-9CEA-6F47-BB5B-EC139C291B7B}" presName="conn2-1" presStyleLbl="parChTrans1D3" presStyleIdx="4" presStyleCnt="5"/>
      <dgm:spPr/>
      <dgm:t>
        <a:bodyPr/>
        <a:lstStyle/>
        <a:p>
          <a:endParaRPr lang="en-US"/>
        </a:p>
      </dgm:t>
    </dgm:pt>
    <dgm:pt modelId="{B24C645D-31A1-8D43-B75C-E8A65F126252}" type="pres">
      <dgm:prSet presAssocID="{AE7DB820-9CEA-6F47-BB5B-EC139C291B7B}" presName="connTx" presStyleLbl="parChTrans1D3" presStyleIdx="4" presStyleCnt="5"/>
      <dgm:spPr/>
      <dgm:t>
        <a:bodyPr/>
        <a:lstStyle/>
        <a:p>
          <a:endParaRPr lang="en-US"/>
        </a:p>
      </dgm:t>
    </dgm:pt>
    <dgm:pt modelId="{C86CAA1D-B095-FB41-B61C-98245F8F9907}" type="pres">
      <dgm:prSet presAssocID="{A71567F5-EFF1-7B4E-B11B-AE2DFA13DCE2}" presName="root2" presStyleCnt="0"/>
      <dgm:spPr/>
      <dgm:t>
        <a:bodyPr/>
        <a:lstStyle/>
        <a:p>
          <a:endParaRPr lang="en-US"/>
        </a:p>
      </dgm:t>
    </dgm:pt>
    <dgm:pt modelId="{32119D9B-DFBE-8F4F-A5F6-A462C1F2E25B}" type="pres">
      <dgm:prSet presAssocID="{A71567F5-EFF1-7B4E-B11B-AE2DFA13DCE2}" presName="LevelTwoTextNode" presStyleLbl="node3" presStyleIdx="4" presStyleCnt="5" custLinFactNeighborX="-1608">
        <dgm:presLayoutVars>
          <dgm:chPref val="3"/>
        </dgm:presLayoutVars>
      </dgm:prSet>
      <dgm:spPr/>
      <dgm:t>
        <a:bodyPr/>
        <a:lstStyle/>
        <a:p>
          <a:endParaRPr lang="en-US"/>
        </a:p>
      </dgm:t>
    </dgm:pt>
    <dgm:pt modelId="{26687D49-70FC-A244-80BF-464A0FFDC9EB}" type="pres">
      <dgm:prSet presAssocID="{A71567F5-EFF1-7B4E-B11B-AE2DFA13DCE2}" presName="level3hierChild" presStyleCnt="0"/>
      <dgm:spPr/>
      <dgm:t>
        <a:bodyPr/>
        <a:lstStyle/>
        <a:p>
          <a:endParaRPr lang="en-US"/>
        </a:p>
      </dgm:t>
    </dgm:pt>
  </dgm:ptLst>
  <dgm:cxnLst>
    <dgm:cxn modelId="{69C2A524-2F9E-4463-B5BF-47A5B6D2E58C}" type="presOf" srcId="{A4A665B0-5516-3A43-A2D8-D45B9D3BAE17}" destId="{96513567-C580-5C4C-922E-D75D91C15616}" srcOrd="0" destOrd="0" presId="urn:microsoft.com/office/officeart/2008/layout/HorizontalMultiLevelHierarchy"/>
    <dgm:cxn modelId="{F66E3C7E-D553-4609-BADB-766E6653DD10}" type="presOf" srcId="{ACDDD24C-1150-3049-8E61-717BAC0D943C}" destId="{69E27BA4-178C-8140-8488-83C2974AB332}" srcOrd="0" destOrd="0" presId="urn:microsoft.com/office/officeart/2008/layout/HorizontalMultiLevelHierarchy"/>
    <dgm:cxn modelId="{5C320451-9A4D-4B52-AC9F-E38DEF94B66C}" type="presOf" srcId="{D29F7E1F-13B5-BC41-83CD-839A62C22410}" destId="{3870DEE8-953A-B549-AC11-89FB0242DC93}" srcOrd="0" destOrd="0" presId="urn:microsoft.com/office/officeart/2008/layout/HorizontalMultiLevelHierarchy"/>
    <dgm:cxn modelId="{C727AEBC-E00A-40A0-81EC-C532BBDD1407}" type="presOf" srcId="{F438F394-CFD6-8142-B677-A43640BDC80C}" destId="{70DC0175-5A44-144D-B4D0-19A55EA34064}" srcOrd="0" destOrd="0" presId="urn:microsoft.com/office/officeart/2008/layout/HorizontalMultiLevelHierarchy"/>
    <dgm:cxn modelId="{5799B771-67E1-4BD5-9F00-16A0727E6AA3}" srcId="{59380BA5-1659-4B8B-B8BF-1D18212856E4}" destId="{2985FE0D-3A2E-429C-9D9B-EC1F7EEA8812}" srcOrd="0" destOrd="0" parTransId="{A335775F-554F-468B-A18A-C8171B35697A}" sibTransId="{D1784905-E176-4E89-B01F-73C532594F8A}"/>
    <dgm:cxn modelId="{2B668ECA-8FCC-458E-AE76-216C8381D7C1}" type="presOf" srcId="{DE858190-2D83-7542-84AB-3C45C63B060B}" destId="{750568E4-2923-D341-8192-F3C4607FDDBA}" srcOrd="0" destOrd="0" presId="urn:microsoft.com/office/officeart/2008/layout/HorizontalMultiLevelHierarchy"/>
    <dgm:cxn modelId="{E1AAC71D-E0C8-41EB-9743-E021F69FA9F9}" type="presOf" srcId="{2985FE0D-3A2E-429C-9D9B-EC1F7EEA8812}" destId="{4BD0AADA-B4BC-4C86-B8E4-DA3276BC5782}" srcOrd="0" destOrd="0" presId="urn:microsoft.com/office/officeart/2008/layout/HorizontalMultiLevelHierarchy"/>
    <dgm:cxn modelId="{6AC24195-DE56-47AD-B553-C0460F725612}" type="presOf" srcId="{95E081AB-CE31-5440-B3B4-DA1476D704C6}" destId="{2AD2F95D-8B4E-E842-AE77-ADCE8257125E}" srcOrd="1" destOrd="0" presId="urn:microsoft.com/office/officeart/2008/layout/HorizontalMultiLevelHierarchy"/>
    <dgm:cxn modelId="{5DC99349-C970-894B-87BC-7A73EE8B31A2}" srcId="{45183057-0EFF-442D-B62F-3B76504C6D87}" destId="{C304D008-52C5-AA4A-A718-61F61270D0B2}" srcOrd="1" destOrd="0" parTransId="{95E081AB-CE31-5440-B3B4-DA1476D704C6}" sibTransId="{89583126-7443-EA46-8671-095CD59AC258}"/>
    <dgm:cxn modelId="{BCED691D-9081-4166-8D6C-E1BD00F820DA}" type="presOf" srcId="{F438F394-CFD6-8142-B677-A43640BDC80C}" destId="{DBFFEAE6-A087-2E40-AEFE-C0EA8321EBE3}" srcOrd="1" destOrd="0" presId="urn:microsoft.com/office/officeart/2008/layout/HorizontalMultiLevelHierarchy"/>
    <dgm:cxn modelId="{2027F003-8CF2-42FC-B7E9-0A73EA65B489}" type="presOf" srcId="{C304D008-52C5-AA4A-A718-61F61270D0B2}" destId="{0C17AC3B-A7C3-2649-892E-A7820254025C}" srcOrd="0" destOrd="0" presId="urn:microsoft.com/office/officeart/2008/layout/HorizontalMultiLevelHierarchy"/>
    <dgm:cxn modelId="{E7615FAA-4E56-4F03-82C4-E97AC48642B0}" type="presOf" srcId="{B30FDCF5-36F4-441B-AC40-BD4CE8956645}" destId="{8B8A69ED-733C-4FB7-A51F-B7D3228DB115}" srcOrd="0" destOrd="0" presId="urn:microsoft.com/office/officeart/2008/layout/HorizontalMultiLevelHierarchy"/>
    <dgm:cxn modelId="{4DCAEB22-29AD-49F7-99D9-5D0BFC3C35D7}" type="presOf" srcId="{B30FDCF5-36F4-441B-AC40-BD4CE8956645}" destId="{CE68441B-8873-4B87-8C2F-EDA38B5DAFF4}" srcOrd="1" destOrd="0" presId="urn:microsoft.com/office/officeart/2008/layout/HorizontalMultiLevelHierarchy"/>
    <dgm:cxn modelId="{C3D34CC4-4056-4420-B4D7-83A87113FC87}" type="presOf" srcId="{10B5058F-6A0B-4966-9302-C3EDB89277EB}" destId="{810E2AD3-A7ED-4681-B741-93B7D2793E61}" srcOrd="0" destOrd="0" presId="urn:microsoft.com/office/officeart/2008/layout/HorizontalMultiLevelHierarchy"/>
    <dgm:cxn modelId="{D5E7EC42-C752-403F-B0DE-35ABD82B96C9}" type="presOf" srcId="{AE7DB820-9CEA-6F47-BB5B-EC139C291B7B}" destId="{E9F68950-B7CD-D143-A0E1-B75071CCA6ED}" srcOrd="0" destOrd="0" presId="urn:microsoft.com/office/officeart/2008/layout/HorizontalMultiLevelHierarchy"/>
    <dgm:cxn modelId="{A4CF725D-4F42-48AB-84F0-D06F279A7DDC}" type="presOf" srcId="{59380BA5-1659-4B8B-B8BF-1D18212856E4}" destId="{539B0A69-9280-4B99-AFE6-03307D4D8106}" srcOrd="0" destOrd="0" presId="urn:microsoft.com/office/officeart/2008/layout/HorizontalMultiLevelHierarchy"/>
    <dgm:cxn modelId="{A8EF92EF-40C5-4F45-B372-A47ECD6926D2}" type="presOf" srcId="{ACDDD24C-1150-3049-8E61-717BAC0D943C}" destId="{E4AA5705-8D4D-7340-9044-D5EA63257B7F}" srcOrd="1" destOrd="0" presId="urn:microsoft.com/office/officeart/2008/layout/HorizontalMultiLevelHierarchy"/>
    <dgm:cxn modelId="{8D96F6E8-1611-4E83-86ED-E88EFFBEF176}" srcId="{2985FE0D-3A2E-429C-9D9B-EC1F7EEA8812}" destId="{45183057-0EFF-442D-B62F-3B76504C6D87}" srcOrd="0" destOrd="0" parTransId="{B30FDCF5-36F4-441B-AC40-BD4CE8956645}" sibTransId="{CC91D18C-3E84-4E7E-9AE2-612A3B8350D0}"/>
    <dgm:cxn modelId="{D19C231A-BB73-4CEF-BE6C-ACB4290414AA}" srcId="{2985FE0D-3A2E-429C-9D9B-EC1F7EEA8812}" destId="{DE922A40-AAB9-40FC-87F6-502E5E505353}" srcOrd="1" destOrd="0" parTransId="{10B5058F-6A0B-4966-9302-C3EDB89277EB}" sibTransId="{E062A122-4475-46DA-A8C3-E5167469091B}"/>
    <dgm:cxn modelId="{909BB7DC-138C-574D-AF4C-BC5E177C969F}" srcId="{DE922A40-AAB9-40FC-87F6-502E5E505353}" destId="{A71567F5-EFF1-7B4E-B11B-AE2DFA13DCE2}" srcOrd="1" destOrd="0" parTransId="{AE7DB820-9CEA-6F47-BB5B-EC139C291B7B}" sibTransId="{02B85354-88DB-CC40-86B4-2BA9813E2FBA}"/>
    <dgm:cxn modelId="{B5FEE8FB-C1CB-4771-A1F7-EF903DD4FB61}" type="presOf" srcId="{DE922A40-AAB9-40FC-87F6-502E5E505353}" destId="{834F09DA-0CF1-4552-BDC3-44093E927B19}" srcOrd="0" destOrd="0" presId="urn:microsoft.com/office/officeart/2008/layout/HorizontalMultiLevelHierarchy"/>
    <dgm:cxn modelId="{6F8CD5B5-9355-4840-A265-75768EC849B5}" type="presOf" srcId="{A71567F5-EFF1-7B4E-B11B-AE2DFA13DCE2}" destId="{32119D9B-DFBE-8F4F-A5F6-A462C1F2E25B}" srcOrd="0" destOrd="0" presId="urn:microsoft.com/office/officeart/2008/layout/HorizontalMultiLevelHierarchy"/>
    <dgm:cxn modelId="{FC1744DD-A8F9-2743-8382-F0F07C188D9E}" srcId="{45183057-0EFF-442D-B62F-3B76504C6D87}" destId="{A4A665B0-5516-3A43-A2D8-D45B9D3BAE17}" srcOrd="2" destOrd="0" parTransId="{ACDDD24C-1150-3049-8E61-717BAC0D943C}" sibTransId="{90FD6E33-D5C3-1142-8ED8-55365AFCE4B3}"/>
    <dgm:cxn modelId="{9F61DEF8-C610-B545-9243-73D83CBF92FB}" srcId="{DE922A40-AAB9-40FC-87F6-502E5E505353}" destId="{D29F7E1F-13B5-BC41-83CD-839A62C22410}" srcOrd="0" destOrd="0" parTransId="{311BD503-624B-3148-934C-4ECDB409050B}" sibTransId="{52C5896F-8A00-8549-B19C-E8D9EDD0EB4C}"/>
    <dgm:cxn modelId="{3C34C1B0-A792-45E6-BF53-6B9ECF0AEEFE}" type="presOf" srcId="{10B5058F-6A0B-4966-9302-C3EDB89277EB}" destId="{C03A5756-7CC7-4DD2-B078-F914EF17591E}" srcOrd="1" destOrd="0" presId="urn:microsoft.com/office/officeart/2008/layout/HorizontalMultiLevelHierarchy"/>
    <dgm:cxn modelId="{015DCF57-5591-4A47-9C4C-D50FEFAF9527}" srcId="{45183057-0EFF-442D-B62F-3B76504C6D87}" destId="{DE858190-2D83-7542-84AB-3C45C63B060B}" srcOrd="0" destOrd="0" parTransId="{F438F394-CFD6-8142-B677-A43640BDC80C}" sibTransId="{F8C64C95-EA8E-5E4A-AAC6-6DD63A054E95}"/>
    <dgm:cxn modelId="{AF66656E-3EC3-4620-A3F8-A0C573484711}" type="presOf" srcId="{311BD503-624B-3148-934C-4ECDB409050B}" destId="{5002B235-7756-234F-979E-5E4D1C6E544B}" srcOrd="1" destOrd="0" presId="urn:microsoft.com/office/officeart/2008/layout/HorizontalMultiLevelHierarchy"/>
    <dgm:cxn modelId="{069E1004-A3B9-4E5A-B630-B7816955BE17}" type="presOf" srcId="{AE7DB820-9CEA-6F47-BB5B-EC139C291B7B}" destId="{B24C645D-31A1-8D43-B75C-E8A65F126252}" srcOrd="1" destOrd="0" presId="urn:microsoft.com/office/officeart/2008/layout/HorizontalMultiLevelHierarchy"/>
    <dgm:cxn modelId="{E38AD82E-C8F6-4337-AA3A-6C1932490B7B}" type="presOf" srcId="{95E081AB-CE31-5440-B3B4-DA1476D704C6}" destId="{E202CBB7-77AB-C149-B770-A8D3A25DA234}" srcOrd="0" destOrd="0" presId="urn:microsoft.com/office/officeart/2008/layout/HorizontalMultiLevelHierarchy"/>
    <dgm:cxn modelId="{93E221BA-F5CE-46C5-9170-4F5EC4220B7F}" type="presOf" srcId="{311BD503-624B-3148-934C-4ECDB409050B}" destId="{901E8EB5-465C-5E46-8327-96BA83ED347D}" srcOrd="0" destOrd="0" presId="urn:microsoft.com/office/officeart/2008/layout/HorizontalMultiLevelHierarchy"/>
    <dgm:cxn modelId="{E85A77AE-61C7-49F6-9113-6C96E5368567}" type="presOf" srcId="{45183057-0EFF-442D-B62F-3B76504C6D87}" destId="{5C3D0F54-EDEC-47ED-8E3F-459CB6631822}" srcOrd="0" destOrd="0" presId="urn:microsoft.com/office/officeart/2008/layout/HorizontalMultiLevelHierarchy"/>
    <dgm:cxn modelId="{B44C29E7-9C66-44DC-9B34-D32D79F84702}" type="presParOf" srcId="{539B0A69-9280-4B99-AFE6-03307D4D8106}" destId="{06741A82-F948-446F-A1B9-7C1E0CCF1F5F}" srcOrd="0" destOrd="0" presId="urn:microsoft.com/office/officeart/2008/layout/HorizontalMultiLevelHierarchy"/>
    <dgm:cxn modelId="{D723FB59-869D-41FD-99DA-F905FDFCAE20}" type="presParOf" srcId="{06741A82-F948-446F-A1B9-7C1E0CCF1F5F}" destId="{4BD0AADA-B4BC-4C86-B8E4-DA3276BC5782}" srcOrd="0" destOrd="0" presId="urn:microsoft.com/office/officeart/2008/layout/HorizontalMultiLevelHierarchy"/>
    <dgm:cxn modelId="{6DC59760-3511-4A90-941A-6C31ADED5402}" type="presParOf" srcId="{06741A82-F948-446F-A1B9-7C1E0CCF1F5F}" destId="{81D9916F-D24D-475F-9672-3B053DFA1CA7}" srcOrd="1" destOrd="0" presId="urn:microsoft.com/office/officeart/2008/layout/HorizontalMultiLevelHierarchy"/>
    <dgm:cxn modelId="{2A6A0DAB-1E18-4694-9001-298C446E86F3}" type="presParOf" srcId="{81D9916F-D24D-475F-9672-3B053DFA1CA7}" destId="{8B8A69ED-733C-4FB7-A51F-B7D3228DB115}" srcOrd="0" destOrd="0" presId="urn:microsoft.com/office/officeart/2008/layout/HorizontalMultiLevelHierarchy"/>
    <dgm:cxn modelId="{DE747EFD-575F-4C75-903D-514CB961A6D3}" type="presParOf" srcId="{8B8A69ED-733C-4FB7-A51F-B7D3228DB115}" destId="{CE68441B-8873-4B87-8C2F-EDA38B5DAFF4}" srcOrd="0" destOrd="0" presId="urn:microsoft.com/office/officeart/2008/layout/HorizontalMultiLevelHierarchy"/>
    <dgm:cxn modelId="{DF8D8DF7-57F8-425D-8252-1B045C0033BB}" type="presParOf" srcId="{81D9916F-D24D-475F-9672-3B053DFA1CA7}" destId="{E56AD112-01D5-46CB-8B4A-31C8F9DF27A0}" srcOrd="1" destOrd="0" presId="urn:microsoft.com/office/officeart/2008/layout/HorizontalMultiLevelHierarchy"/>
    <dgm:cxn modelId="{83F000F6-846D-4934-B2FA-E087F828C0D1}" type="presParOf" srcId="{E56AD112-01D5-46CB-8B4A-31C8F9DF27A0}" destId="{5C3D0F54-EDEC-47ED-8E3F-459CB6631822}" srcOrd="0" destOrd="0" presId="urn:microsoft.com/office/officeart/2008/layout/HorizontalMultiLevelHierarchy"/>
    <dgm:cxn modelId="{75CC3A0B-CEC3-4C04-8FBE-B02ED28BE51A}" type="presParOf" srcId="{E56AD112-01D5-46CB-8B4A-31C8F9DF27A0}" destId="{9151F838-A1FD-4883-817D-230F7A26F285}" srcOrd="1" destOrd="0" presId="urn:microsoft.com/office/officeart/2008/layout/HorizontalMultiLevelHierarchy"/>
    <dgm:cxn modelId="{96888087-0EFE-4F61-9D8E-CF623E02E13A}" type="presParOf" srcId="{9151F838-A1FD-4883-817D-230F7A26F285}" destId="{70DC0175-5A44-144D-B4D0-19A55EA34064}" srcOrd="0" destOrd="0" presId="urn:microsoft.com/office/officeart/2008/layout/HorizontalMultiLevelHierarchy"/>
    <dgm:cxn modelId="{30EBC7C4-EBCE-4F7E-AE31-926D15626FA6}" type="presParOf" srcId="{70DC0175-5A44-144D-B4D0-19A55EA34064}" destId="{DBFFEAE6-A087-2E40-AEFE-C0EA8321EBE3}" srcOrd="0" destOrd="0" presId="urn:microsoft.com/office/officeart/2008/layout/HorizontalMultiLevelHierarchy"/>
    <dgm:cxn modelId="{AF2B7B12-E167-4ADC-8DDA-0980C17320FD}" type="presParOf" srcId="{9151F838-A1FD-4883-817D-230F7A26F285}" destId="{B787AAC3-3B3C-BE4D-9D2E-01EB5B471846}" srcOrd="1" destOrd="0" presId="urn:microsoft.com/office/officeart/2008/layout/HorizontalMultiLevelHierarchy"/>
    <dgm:cxn modelId="{3F8BAC3D-1A90-437E-810D-1BA55878480B}" type="presParOf" srcId="{B787AAC3-3B3C-BE4D-9D2E-01EB5B471846}" destId="{750568E4-2923-D341-8192-F3C4607FDDBA}" srcOrd="0" destOrd="0" presId="urn:microsoft.com/office/officeart/2008/layout/HorizontalMultiLevelHierarchy"/>
    <dgm:cxn modelId="{6B2C8EC9-434F-4232-A5A5-BB1BF1CE514F}" type="presParOf" srcId="{B787AAC3-3B3C-BE4D-9D2E-01EB5B471846}" destId="{9A0B530B-29DA-E945-9AC6-B4C17685E2FD}" srcOrd="1" destOrd="0" presId="urn:microsoft.com/office/officeart/2008/layout/HorizontalMultiLevelHierarchy"/>
    <dgm:cxn modelId="{A51C05F5-4762-49F4-B3F0-3D88B2E9B311}" type="presParOf" srcId="{9151F838-A1FD-4883-817D-230F7A26F285}" destId="{E202CBB7-77AB-C149-B770-A8D3A25DA234}" srcOrd="2" destOrd="0" presId="urn:microsoft.com/office/officeart/2008/layout/HorizontalMultiLevelHierarchy"/>
    <dgm:cxn modelId="{FEE05265-82AA-4742-8C50-8A3F7AC513FA}" type="presParOf" srcId="{E202CBB7-77AB-C149-B770-A8D3A25DA234}" destId="{2AD2F95D-8B4E-E842-AE77-ADCE8257125E}" srcOrd="0" destOrd="0" presId="urn:microsoft.com/office/officeart/2008/layout/HorizontalMultiLevelHierarchy"/>
    <dgm:cxn modelId="{311237AA-3E81-4D30-BEB9-CDB3015D7CE5}" type="presParOf" srcId="{9151F838-A1FD-4883-817D-230F7A26F285}" destId="{1977F2B5-81D9-6D4C-8B15-A4355E9C36EA}" srcOrd="3" destOrd="0" presId="urn:microsoft.com/office/officeart/2008/layout/HorizontalMultiLevelHierarchy"/>
    <dgm:cxn modelId="{2091DD75-291D-480C-86B8-C304E0B98D22}" type="presParOf" srcId="{1977F2B5-81D9-6D4C-8B15-A4355E9C36EA}" destId="{0C17AC3B-A7C3-2649-892E-A7820254025C}" srcOrd="0" destOrd="0" presId="urn:microsoft.com/office/officeart/2008/layout/HorizontalMultiLevelHierarchy"/>
    <dgm:cxn modelId="{0EEB75F6-FD82-4E4D-9358-9ACDE0F57B7F}" type="presParOf" srcId="{1977F2B5-81D9-6D4C-8B15-A4355E9C36EA}" destId="{6986500F-D9B7-5F49-B636-6F6DF12FFC09}" srcOrd="1" destOrd="0" presId="urn:microsoft.com/office/officeart/2008/layout/HorizontalMultiLevelHierarchy"/>
    <dgm:cxn modelId="{69C5C33C-1DE5-4334-AB33-17251D69E488}" type="presParOf" srcId="{9151F838-A1FD-4883-817D-230F7A26F285}" destId="{69E27BA4-178C-8140-8488-83C2974AB332}" srcOrd="4" destOrd="0" presId="urn:microsoft.com/office/officeart/2008/layout/HorizontalMultiLevelHierarchy"/>
    <dgm:cxn modelId="{8B6CDA04-F5DF-4111-A2BF-898A121738BF}" type="presParOf" srcId="{69E27BA4-178C-8140-8488-83C2974AB332}" destId="{E4AA5705-8D4D-7340-9044-D5EA63257B7F}" srcOrd="0" destOrd="0" presId="urn:microsoft.com/office/officeart/2008/layout/HorizontalMultiLevelHierarchy"/>
    <dgm:cxn modelId="{E5884953-A336-476F-B15E-4A80B989631D}" type="presParOf" srcId="{9151F838-A1FD-4883-817D-230F7A26F285}" destId="{A71F6888-3434-0F45-ACEF-3880788ED6A0}" srcOrd="5" destOrd="0" presId="urn:microsoft.com/office/officeart/2008/layout/HorizontalMultiLevelHierarchy"/>
    <dgm:cxn modelId="{5CA33283-6172-41D0-AD1F-E729E32935CE}" type="presParOf" srcId="{A71F6888-3434-0F45-ACEF-3880788ED6A0}" destId="{96513567-C580-5C4C-922E-D75D91C15616}" srcOrd="0" destOrd="0" presId="urn:microsoft.com/office/officeart/2008/layout/HorizontalMultiLevelHierarchy"/>
    <dgm:cxn modelId="{11619E47-D486-41AE-8E4A-C6A9774B0B63}" type="presParOf" srcId="{A71F6888-3434-0F45-ACEF-3880788ED6A0}" destId="{87BD0861-A06A-7844-85E3-95465A67D3B6}" srcOrd="1" destOrd="0" presId="urn:microsoft.com/office/officeart/2008/layout/HorizontalMultiLevelHierarchy"/>
    <dgm:cxn modelId="{778C29B1-F3F4-4463-BAD5-6C6611FC8D97}" type="presParOf" srcId="{81D9916F-D24D-475F-9672-3B053DFA1CA7}" destId="{810E2AD3-A7ED-4681-B741-93B7D2793E61}" srcOrd="2" destOrd="0" presId="urn:microsoft.com/office/officeart/2008/layout/HorizontalMultiLevelHierarchy"/>
    <dgm:cxn modelId="{8E483DDB-334C-4C35-9D92-6B00F95EBB4F}" type="presParOf" srcId="{810E2AD3-A7ED-4681-B741-93B7D2793E61}" destId="{C03A5756-7CC7-4DD2-B078-F914EF17591E}" srcOrd="0" destOrd="0" presId="urn:microsoft.com/office/officeart/2008/layout/HorizontalMultiLevelHierarchy"/>
    <dgm:cxn modelId="{FCA146FE-7983-4308-8A6F-2D80AB4604C9}" type="presParOf" srcId="{81D9916F-D24D-475F-9672-3B053DFA1CA7}" destId="{0263785A-63FB-40EE-92C8-0FE8D13385CD}" srcOrd="3" destOrd="0" presId="urn:microsoft.com/office/officeart/2008/layout/HorizontalMultiLevelHierarchy"/>
    <dgm:cxn modelId="{6337C98D-D621-481E-9154-478AA4A2EC2B}" type="presParOf" srcId="{0263785A-63FB-40EE-92C8-0FE8D13385CD}" destId="{834F09DA-0CF1-4552-BDC3-44093E927B19}" srcOrd="0" destOrd="0" presId="urn:microsoft.com/office/officeart/2008/layout/HorizontalMultiLevelHierarchy"/>
    <dgm:cxn modelId="{97E8F33C-9AA1-4467-995C-2168FE72AFD1}" type="presParOf" srcId="{0263785A-63FB-40EE-92C8-0FE8D13385CD}" destId="{6B2B065B-47C2-42BA-8004-F09EB8809967}" srcOrd="1" destOrd="0" presId="urn:microsoft.com/office/officeart/2008/layout/HorizontalMultiLevelHierarchy"/>
    <dgm:cxn modelId="{40150E93-467A-4B72-9A2D-04A962E50195}" type="presParOf" srcId="{6B2B065B-47C2-42BA-8004-F09EB8809967}" destId="{901E8EB5-465C-5E46-8327-96BA83ED347D}" srcOrd="0" destOrd="0" presId="urn:microsoft.com/office/officeart/2008/layout/HorizontalMultiLevelHierarchy"/>
    <dgm:cxn modelId="{4DD5A11F-00E1-4695-88F1-E3A75D341239}" type="presParOf" srcId="{901E8EB5-465C-5E46-8327-96BA83ED347D}" destId="{5002B235-7756-234F-979E-5E4D1C6E544B}" srcOrd="0" destOrd="0" presId="urn:microsoft.com/office/officeart/2008/layout/HorizontalMultiLevelHierarchy"/>
    <dgm:cxn modelId="{306EB0D0-7381-463F-83FD-5D3BD7B9A505}" type="presParOf" srcId="{6B2B065B-47C2-42BA-8004-F09EB8809967}" destId="{7B758451-5BD9-D64D-B82D-534D4356B4A8}" srcOrd="1" destOrd="0" presId="urn:microsoft.com/office/officeart/2008/layout/HorizontalMultiLevelHierarchy"/>
    <dgm:cxn modelId="{F432D85E-09AE-4E22-929E-94AD1441FB70}" type="presParOf" srcId="{7B758451-5BD9-D64D-B82D-534D4356B4A8}" destId="{3870DEE8-953A-B549-AC11-89FB0242DC93}" srcOrd="0" destOrd="0" presId="urn:microsoft.com/office/officeart/2008/layout/HorizontalMultiLevelHierarchy"/>
    <dgm:cxn modelId="{1E41FC4F-E4FA-4B7A-88D5-7790F6C0AA4F}" type="presParOf" srcId="{7B758451-5BD9-D64D-B82D-534D4356B4A8}" destId="{10411C50-1F80-A14E-AF73-66AD211C62C8}" srcOrd="1" destOrd="0" presId="urn:microsoft.com/office/officeart/2008/layout/HorizontalMultiLevelHierarchy"/>
    <dgm:cxn modelId="{7AE7AE1F-4D51-4DBB-84FB-112E2A7B4EB9}" type="presParOf" srcId="{6B2B065B-47C2-42BA-8004-F09EB8809967}" destId="{E9F68950-B7CD-D143-A0E1-B75071CCA6ED}" srcOrd="2" destOrd="0" presId="urn:microsoft.com/office/officeart/2008/layout/HorizontalMultiLevelHierarchy"/>
    <dgm:cxn modelId="{3D9D7B4E-4C97-4BCE-A79F-137DC8AEA743}" type="presParOf" srcId="{E9F68950-B7CD-D143-A0E1-B75071CCA6ED}" destId="{B24C645D-31A1-8D43-B75C-E8A65F126252}" srcOrd="0" destOrd="0" presId="urn:microsoft.com/office/officeart/2008/layout/HorizontalMultiLevelHierarchy"/>
    <dgm:cxn modelId="{456C7816-B670-4E15-BC1A-35D6863985D8}" type="presParOf" srcId="{6B2B065B-47C2-42BA-8004-F09EB8809967}" destId="{C86CAA1D-B095-FB41-B61C-98245F8F9907}" srcOrd="3" destOrd="0" presId="urn:microsoft.com/office/officeart/2008/layout/HorizontalMultiLevelHierarchy"/>
    <dgm:cxn modelId="{00E5047E-8078-4D89-A286-9E945B960956}" type="presParOf" srcId="{C86CAA1D-B095-FB41-B61C-98245F8F9907}" destId="{32119D9B-DFBE-8F4F-A5F6-A462C1F2E25B}" srcOrd="0" destOrd="0" presId="urn:microsoft.com/office/officeart/2008/layout/HorizontalMultiLevelHierarchy"/>
    <dgm:cxn modelId="{0A1C2B8D-28F9-47F8-B3F8-02CA7661F81A}" type="presParOf" srcId="{C86CAA1D-B095-FB41-B61C-98245F8F9907}" destId="{26687D49-70FC-A244-80BF-464A0FFDC9EB}" srcOrd="1" destOrd="0" presId="urn:microsoft.com/office/officeart/2008/layout/HorizontalMultiLevelHierarchy"/>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98DE743-5E56-4752-A148-0769AD1144BB}" type="doc">
      <dgm:prSet loTypeId="urn:microsoft.com/office/officeart/2005/8/layout/cycle8" loCatId="cycle" qsTypeId="urn:microsoft.com/office/officeart/2005/8/quickstyle/simple5" qsCatId="simple" csTypeId="urn:microsoft.com/office/officeart/2005/8/colors/colorful1#2" csCatId="colorful" phldr="1"/>
      <dgm:spPr/>
      <dgm:t>
        <a:bodyPr/>
        <a:lstStyle/>
        <a:p>
          <a:endParaRPr lang="en-US"/>
        </a:p>
      </dgm:t>
    </dgm:pt>
    <dgm:pt modelId="{C0107D92-D295-4E2D-8667-2A9851568A29}">
      <dgm:prSet phldrT="[Text]" custT="1"/>
      <dgm:spPr>
        <a:solidFill>
          <a:srgbClr val="CC0000"/>
        </a:solidFill>
      </dgm:spPr>
      <dgm:t>
        <a:bodyPr/>
        <a:lstStyle/>
        <a:p>
          <a:pPr>
            <a:spcAft>
              <a:spcPts val="0"/>
            </a:spcAft>
          </a:pPr>
          <a:r>
            <a:rPr lang="en-US" sz="1800" b="1" cap="all" baseline="0" dirty="0" err="1" smtClean="0">
              <a:latin typeface="Agency FB" pitchFamily="34" charset="0"/>
            </a:rPr>
            <a:t>Pengeta</a:t>
          </a:r>
          <a:endParaRPr lang="en-US" sz="1800" b="1" cap="all" baseline="0" dirty="0" smtClean="0">
            <a:latin typeface="Agency FB" pitchFamily="34" charset="0"/>
          </a:endParaRPr>
        </a:p>
        <a:p>
          <a:pPr>
            <a:spcAft>
              <a:spcPts val="0"/>
            </a:spcAft>
          </a:pPr>
          <a:r>
            <a:rPr lang="en-US" sz="1800" b="1" cap="all" baseline="0" dirty="0" err="1" smtClean="0">
              <a:latin typeface="Agency FB" pitchFamily="34" charset="0"/>
            </a:rPr>
            <a:t>huan</a:t>
          </a:r>
          <a:endParaRPr lang="en-US" sz="1800" b="1" cap="all" baseline="0" dirty="0">
            <a:latin typeface="Agency FB" pitchFamily="34" charset="0"/>
          </a:endParaRPr>
        </a:p>
      </dgm:t>
    </dgm:pt>
    <dgm:pt modelId="{02548234-84D2-4B77-A46D-EDA3BCDAC748}" type="parTrans" cxnId="{A52BB32D-DEC8-4837-A340-ECBCFD82A0E4}">
      <dgm:prSet/>
      <dgm:spPr/>
      <dgm:t>
        <a:bodyPr/>
        <a:lstStyle/>
        <a:p>
          <a:endParaRPr lang="en-US" sz="1800">
            <a:latin typeface="Agency FB" pitchFamily="34" charset="0"/>
          </a:endParaRPr>
        </a:p>
      </dgm:t>
    </dgm:pt>
    <dgm:pt modelId="{7AD04878-7465-4102-90A9-DD3E808893CD}" type="sibTrans" cxnId="{A52BB32D-DEC8-4837-A340-ECBCFD82A0E4}">
      <dgm:prSet/>
      <dgm:spPr/>
      <dgm:t>
        <a:bodyPr/>
        <a:lstStyle/>
        <a:p>
          <a:endParaRPr lang="en-US" sz="1800">
            <a:latin typeface="Agency FB" pitchFamily="34" charset="0"/>
          </a:endParaRPr>
        </a:p>
      </dgm:t>
    </dgm:pt>
    <dgm:pt modelId="{97D038B9-08FF-4C3C-82BD-475C655ACA37}">
      <dgm:prSet phldrT="[Text]" custT="1"/>
      <dgm:spPr>
        <a:solidFill>
          <a:srgbClr val="0070C0"/>
        </a:solidFill>
      </dgm:spPr>
      <dgm:t>
        <a:bodyPr anchor="t" anchorCtr="0"/>
        <a:lstStyle/>
        <a:p>
          <a:r>
            <a:rPr lang="en-US" sz="1800" b="1" cap="all" baseline="0" dirty="0" err="1" smtClean="0">
              <a:latin typeface="Agency FB" pitchFamily="34" charset="0"/>
            </a:rPr>
            <a:t>Keteram</a:t>
          </a:r>
          <a:r>
            <a:rPr lang="id-ID" sz="1800" b="1" cap="all" baseline="0" dirty="0" smtClean="0">
              <a:latin typeface="Agency FB" pitchFamily="34" charset="0"/>
            </a:rPr>
            <a:t>  </a:t>
          </a:r>
          <a:r>
            <a:rPr lang="en-US" sz="1800" b="1" cap="all" baseline="0" dirty="0" err="1" smtClean="0">
              <a:latin typeface="Agency FB" pitchFamily="34" charset="0"/>
            </a:rPr>
            <a:t>pilan</a:t>
          </a:r>
          <a:endParaRPr lang="en-US" sz="1800" b="1" cap="all" baseline="0" dirty="0">
            <a:latin typeface="Agency FB" pitchFamily="34" charset="0"/>
          </a:endParaRPr>
        </a:p>
      </dgm:t>
    </dgm:pt>
    <dgm:pt modelId="{62E2E241-404D-4FE0-8058-83EC85A3EB66}" type="parTrans" cxnId="{86E3F6FC-6092-4BF6-B712-828EE71D4203}">
      <dgm:prSet/>
      <dgm:spPr/>
      <dgm:t>
        <a:bodyPr/>
        <a:lstStyle/>
        <a:p>
          <a:endParaRPr lang="en-US" sz="1800">
            <a:latin typeface="Agency FB" pitchFamily="34" charset="0"/>
          </a:endParaRPr>
        </a:p>
      </dgm:t>
    </dgm:pt>
    <dgm:pt modelId="{7993196F-E523-42D9-BB64-35FA370FA2C9}" type="sibTrans" cxnId="{86E3F6FC-6092-4BF6-B712-828EE71D4203}">
      <dgm:prSet/>
      <dgm:spPr/>
      <dgm:t>
        <a:bodyPr/>
        <a:lstStyle/>
        <a:p>
          <a:endParaRPr lang="en-US" sz="1800">
            <a:latin typeface="Agency FB" pitchFamily="34" charset="0"/>
          </a:endParaRPr>
        </a:p>
      </dgm:t>
    </dgm:pt>
    <dgm:pt modelId="{156F02A8-E2F9-4842-BA5D-CF69E4AC07AA}">
      <dgm:prSet phldrT="[Text]" custT="1"/>
      <dgm:spPr>
        <a:solidFill>
          <a:schemeClr val="accent5">
            <a:lumMod val="50000"/>
          </a:schemeClr>
        </a:solidFill>
      </dgm:spPr>
      <dgm:t>
        <a:bodyPr/>
        <a:lstStyle/>
        <a:p>
          <a:r>
            <a:rPr lang="en-US" sz="1800" b="1" cap="all" baseline="0" dirty="0" err="1" smtClean="0">
              <a:latin typeface="Agency FB" pitchFamily="34" charset="0"/>
              <a:cs typeface="Arial" pitchFamily="34" charset="0"/>
            </a:rPr>
            <a:t>Sikap</a:t>
          </a:r>
          <a:endParaRPr lang="en-US" sz="1800" b="1" cap="all" baseline="0" dirty="0">
            <a:latin typeface="Agency FB" pitchFamily="34" charset="0"/>
            <a:cs typeface="Arial" pitchFamily="34" charset="0"/>
          </a:endParaRPr>
        </a:p>
      </dgm:t>
    </dgm:pt>
    <dgm:pt modelId="{B21F588C-7785-46C5-86AA-206B271A489F}" type="parTrans" cxnId="{9F7B9081-AE3B-41A5-83D8-6CB9D8BA752C}">
      <dgm:prSet/>
      <dgm:spPr/>
      <dgm:t>
        <a:bodyPr/>
        <a:lstStyle/>
        <a:p>
          <a:endParaRPr lang="en-US" sz="1800">
            <a:latin typeface="Agency FB" pitchFamily="34" charset="0"/>
          </a:endParaRPr>
        </a:p>
      </dgm:t>
    </dgm:pt>
    <dgm:pt modelId="{1A45746D-2D4A-4BFA-9F3E-C4CEDA7559ED}" type="sibTrans" cxnId="{9F7B9081-AE3B-41A5-83D8-6CB9D8BA752C}">
      <dgm:prSet/>
      <dgm:spPr/>
      <dgm:t>
        <a:bodyPr/>
        <a:lstStyle/>
        <a:p>
          <a:endParaRPr lang="en-US" sz="1800">
            <a:latin typeface="Agency FB" pitchFamily="34" charset="0"/>
          </a:endParaRPr>
        </a:p>
      </dgm:t>
    </dgm:pt>
    <dgm:pt modelId="{CE3531AF-4823-4584-9339-37CFFC9C3264}" type="pres">
      <dgm:prSet presAssocID="{298DE743-5E56-4752-A148-0769AD1144BB}" presName="compositeShape" presStyleCnt="0">
        <dgm:presLayoutVars>
          <dgm:chMax val="7"/>
          <dgm:dir/>
          <dgm:resizeHandles val="exact"/>
        </dgm:presLayoutVars>
      </dgm:prSet>
      <dgm:spPr/>
      <dgm:t>
        <a:bodyPr/>
        <a:lstStyle/>
        <a:p>
          <a:endParaRPr lang="en-US"/>
        </a:p>
      </dgm:t>
    </dgm:pt>
    <dgm:pt modelId="{CC91EFFC-1D79-46C6-BB55-6C8D488EB7AA}" type="pres">
      <dgm:prSet presAssocID="{298DE743-5E56-4752-A148-0769AD1144BB}" presName="wedge1" presStyleLbl="node1" presStyleIdx="0" presStyleCnt="3" custLinFactNeighborY="690"/>
      <dgm:spPr/>
      <dgm:t>
        <a:bodyPr/>
        <a:lstStyle/>
        <a:p>
          <a:endParaRPr lang="en-US"/>
        </a:p>
      </dgm:t>
    </dgm:pt>
    <dgm:pt modelId="{B45AF5A9-B979-4827-9152-51BF1D041B4D}" type="pres">
      <dgm:prSet presAssocID="{298DE743-5E56-4752-A148-0769AD1144BB}" presName="dummy1a" presStyleCnt="0"/>
      <dgm:spPr/>
      <dgm:t>
        <a:bodyPr/>
        <a:lstStyle/>
        <a:p>
          <a:endParaRPr lang="en-US"/>
        </a:p>
      </dgm:t>
    </dgm:pt>
    <dgm:pt modelId="{AB4AE5F8-00E6-4EFA-80E9-A5976F7FBDB3}" type="pres">
      <dgm:prSet presAssocID="{298DE743-5E56-4752-A148-0769AD1144BB}" presName="dummy1b" presStyleCnt="0"/>
      <dgm:spPr/>
      <dgm:t>
        <a:bodyPr/>
        <a:lstStyle/>
        <a:p>
          <a:endParaRPr lang="en-US"/>
        </a:p>
      </dgm:t>
    </dgm:pt>
    <dgm:pt modelId="{8E767C68-59CC-45D7-9A66-A3B420777E79}" type="pres">
      <dgm:prSet presAssocID="{298DE743-5E56-4752-A148-0769AD1144BB}" presName="wedge1Tx" presStyleLbl="node1" presStyleIdx="0" presStyleCnt="3">
        <dgm:presLayoutVars>
          <dgm:chMax val="0"/>
          <dgm:chPref val="0"/>
          <dgm:bulletEnabled val="1"/>
        </dgm:presLayoutVars>
      </dgm:prSet>
      <dgm:spPr/>
      <dgm:t>
        <a:bodyPr/>
        <a:lstStyle/>
        <a:p>
          <a:endParaRPr lang="en-US"/>
        </a:p>
      </dgm:t>
    </dgm:pt>
    <dgm:pt modelId="{5E11AD6A-C338-4C0A-9498-00A98F90A690}" type="pres">
      <dgm:prSet presAssocID="{298DE743-5E56-4752-A148-0769AD1144BB}" presName="wedge2" presStyleLbl="node1" presStyleIdx="1" presStyleCnt="3" custLinFactNeighborY="-690"/>
      <dgm:spPr/>
      <dgm:t>
        <a:bodyPr/>
        <a:lstStyle/>
        <a:p>
          <a:endParaRPr lang="en-US"/>
        </a:p>
      </dgm:t>
    </dgm:pt>
    <dgm:pt modelId="{4DB1EB5C-5EB3-41E0-A43D-CA99C35C1809}" type="pres">
      <dgm:prSet presAssocID="{298DE743-5E56-4752-A148-0769AD1144BB}" presName="dummy2a" presStyleCnt="0"/>
      <dgm:spPr/>
      <dgm:t>
        <a:bodyPr/>
        <a:lstStyle/>
        <a:p>
          <a:endParaRPr lang="en-US"/>
        </a:p>
      </dgm:t>
    </dgm:pt>
    <dgm:pt modelId="{A2ED735D-36AD-48F2-8400-0D04467FF520}" type="pres">
      <dgm:prSet presAssocID="{298DE743-5E56-4752-A148-0769AD1144BB}" presName="dummy2b" presStyleCnt="0"/>
      <dgm:spPr/>
      <dgm:t>
        <a:bodyPr/>
        <a:lstStyle/>
        <a:p>
          <a:endParaRPr lang="en-US"/>
        </a:p>
      </dgm:t>
    </dgm:pt>
    <dgm:pt modelId="{0377C12A-BBB1-44C1-9B72-AF9AFF082DEA}" type="pres">
      <dgm:prSet presAssocID="{298DE743-5E56-4752-A148-0769AD1144BB}" presName="wedge2Tx" presStyleLbl="node1" presStyleIdx="1" presStyleCnt="3">
        <dgm:presLayoutVars>
          <dgm:chMax val="0"/>
          <dgm:chPref val="0"/>
          <dgm:bulletEnabled val="1"/>
        </dgm:presLayoutVars>
      </dgm:prSet>
      <dgm:spPr/>
      <dgm:t>
        <a:bodyPr/>
        <a:lstStyle/>
        <a:p>
          <a:endParaRPr lang="en-US"/>
        </a:p>
      </dgm:t>
    </dgm:pt>
    <dgm:pt modelId="{5E4566EA-1AB9-498D-AFC9-413106937D7A}" type="pres">
      <dgm:prSet presAssocID="{298DE743-5E56-4752-A148-0769AD1144BB}" presName="wedge3" presStyleLbl="node1" presStyleIdx="2" presStyleCnt="3" custLinFactNeighborX="1034"/>
      <dgm:spPr/>
      <dgm:t>
        <a:bodyPr/>
        <a:lstStyle/>
        <a:p>
          <a:endParaRPr lang="en-US"/>
        </a:p>
      </dgm:t>
    </dgm:pt>
    <dgm:pt modelId="{19F4C10C-DE97-4579-881E-03CCB859ED84}" type="pres">
      <dgm:prSet presAssocID="{298DE743-5E56-4752-A148-0769AD1144BB}" presName="dummy3a" presStyleCnt="0"/>
      <dgm:spPr/>
      <dgm:t>
        <a:bodyPr/>
        <a:lstStyle/>
        <a:p>
          <a:endParaRPr lang="en-US"/>
        </a:p>
      </dgm:t>
    </dgm:pt>
    <dgm:pt modelId="{77493C00-F672-4BA1-9245-EBCEDD7C0447}" type="pres">
      <dgm:prSet presAssocID="{298DE743-5E56-4752-A148-0769AD1144BB}" presName="dummy3b" presStyleCnt="0"/>
      <dgm:spPr/>
      <dgm:t>
        <a:bodyPr/>
        <a:lstStyle/>
        <a:p>
          <a:endParaRPr lang="en-US"/>
        </a:p>
      </dgm:t>
    </dgm:pt>
    <dgm:pt modelId="{AA5C6C46-B5F6-411E-BF2D-F9771FDFC4D2}" type="pres">
      <dgm:prSet presAssocID="{298DE743-5E56-4752-A148-0769AD1144BB}" presName="wedge3Tx" presStyleLbl="node1" presStyleIdx="2" presStyleCnt="3">
        <dgm:presLayoutVars>
          <dgm:chMax val="0"/>
          <dgm:chPref val="0"/>
          <dgm:bulletEnabled val="1"/>
        </dgm:presLayoutVars>
      </dgm:prSet>
      <dgm:spPr/>
      <dgm:t>
        <a:bodyPr/>
        <a:lstStyle/>
        <a:p>
          <a:endParaRPr lang="en-US"/>
        </a:p>
      </dgm:t>
    </dgm:pt>
    <dgm:pt modelId="{04C9729A-9AD3-45F5-9EE2-AA1FCE953943}" type="pres">
      <dgm:prSet presAssocID="{7AD04878-7465-4102-90A9-DD3E808893CD}" presName="arrowWedge1" presStyleLbl="fgSibTrans2D1" presStyleIdx="0" presStyleCnt="3"/>
      <dgm:spPr/>
      <dgm:t>
        <a:bodyPr/>
        <a:lstStyle/>
        <a:p>
          <a:endParaRPr lang="en-US"/>
        </a:p>
      </dgm:t>
    </dgm:pt>
    <dgm:pt modelId="{302E5230-2524-4C5E-BCDB-49C92A10D6D2}" type="pres">
      <dgm:prSet presAssocID="{7993196F-E523-42D9-BB64-35FA370FA2C9}" presName="arrowWedge2" presStyleLbl="fgSibTrans2D1" presStyleIdx="1" presStyleCnt="3"/>
      <dgm:spPr/>
      <dgm:t>
        <a:bodyPr/>
        <a:lstStyle/>
        <a:p>
          <a:endParaRPr lang="en-US"/>
        </a:p>
      </dgm:t>
    </dgm:pt>
    <dgm:pt modelId="{A7EB1F68-3A82-4541-BEA3-974DEA47FC97}" type="pres">
      <dgm:prSet presAssocID="{1A45746D-2D4A-4BFA-9F3E-C4CEDA7559ED}" presName="arrowWedge3" presStyleLbl="fgSibTrans2D1" presStyleIdx="2" presStyleCnt="3"/>
      <dgm:spPr/>
      <dgm:t>
        <a:bodyPr/>
        <a:lstStyle/>
        <a:p>
          <a:endParaRPr lang="en-US"/>
        </a:p>
      </dgm:t>
    </dgm:pt>
  </dgm:ptLst>
  <dgm:cxnLst>
    <dgm:cxn modelId="{710BFDBA-0C17-461C-9B79-D5F2AD650BCD}" type="presOf" srcId="{97D038B9-08FF-4C3C-82BD-475C655ACA37}" destId="{0377C12A-BBB1-44C1-9B72-AF9AFF082DEA}" srcOrd="1" destOrd="0" presId="urn:microsoft.com/office/officeart/2005/8/layout/cycle8"/>
    <dgm:cxn modelId="{624F1A56-49B5-4A30-BF40-3AD5D09F75AC}" type="presOf" srcId="{298DE743-5E56-4752-A148-0769AD1144BB}" destId="{CE3531AF-4823-4584-9339-37CFFC9C3264}" srcOrd="0" destOrd="0" presId="urn:microsoft.com/office/officeart/2005/8/layout/cycle8"/>
    <dgm:cxn modelId="{86E3F6FC-6092-4BF6-B712-828EE71D4203}" srcId="{298DE743-5E56-4752-A148-0769AD1144BB}" destId="{97D038B9-08FF-4C3C-82BD-475C655ACA37}" srcOrd="1" destOrd="0" parTransId="{62E2E241-404D-4FE0-8058-83EC85A3EB66}" sibTransId="{7993196F-E523-42D9-BB64-35FA370FA2C9}"/>
    <dgm:cxn modelId="{9F7B9081-AE3B-41A5-83D8-6CB9D8BA752C}" srcId="{298DE743-5E56-4752-A148-0769AD1144BB}" destId="{156F02A8-E2F9-4842-BA5D-CF69E4AC07AA}" srcOrd="2" destOrd="0" parTransId="{B21F588C-7785-46C5-86AA-206B271A489F}" sibTransId="{1A45746D-2D4A-4BFA-9F3E-C4CEDA7559ED}"/>
    <dgm:cxn modelId="{46BA00C1-E7BB-46EC-B403-0C84FE98B631}" type="presOf" srcId="{C0107D92-D295-4E2D-8667-2A9851568A29}" destId="{8E767C68-59CC-45D7-9A66-A3B420777E79}" srcOrd="1" destOrd="0" presId="urn:microsoft.com/office/officeart/2005/8/layout/cycle8"/>
    <dgm:cxn modelId="{B5B7FC0F-F16F-4A03-82E3-F818ABBA66E4}" type="presOf" srcId="{97D038B9-08FF-4C3C-82BD-475C655ACA37}" destId="{5E11AD6A-C338-4C0A-9498-00A98F90A690}" srcOrd="0" destOrd="0" presId="urn:microsoft.com/office/officeart/2005/8/layout/cycle8"/>
    <dgm:cxn modelId="{8CBD6A95-EE3C-4891-B782-E98306D99119}" type="presOf" srcId="{156F02A8-E2F9-4842-BA5D-CF69E4AC07AA}" destId="{5E4566EA-1AB9-498D-AFC9-413106937D7A}" srcOrd="0" destOrd="0" presId="urn:microsoft.com/office/officeart/2005/8/layout/cycle8"/>
    <dgm:cxn modelId="{A52BB32D-DEC8-4837-A340-ECBCFD82A0E4}" srcId="{298DE743-5E56-4752-A148-0769AD1144BB}" destId="{C0107D92-D295-4E2D-8667-2A9851568A29}" srcOrd="0" destOrd="0" parTransId="{02548234-84D2-4B77-A46D-EDA3BCDAC748}" sibTransId="{7AD04878-7465-4102-90A9-DD3E808893CD}"/>
    <dgm:cxn modelId="{69CA3C56-2E19-4B5D-9C06-492096384E52}" type="presOf" srcId="{C0107D92-D295-4E2D-8667-2A9851568A29}" destId="{CC91EFFC-1D79-46C6-BB55-6C8D488EB7AA}" srcOrd="0" destOrd="0" presId="urn:microsoft.com/office/officeart/2005/8/layout/cycle8"/>
    <dgm:cxn modelId="{A6EFCE6B-3044-4B13-9354-5D121F4DFC08}" type="presOf" srcId="{156F02A8-E2F9-4842-BA5D-CF69E4AC07AA}" destId="{AA5C6C46-B5F6-411E-BF2D-F9771FDFC4D2}" srcOrd="1" destOrd="0" presId="urn:microsoft.com/office/officeart/2005/8/layout/cycle8"/>
    <dgm:cxn modelId="{1FDA2E14-E961-4140-BB75-EEAAFC93AAA8}" type="presParOf" srcId="{CE3531AF-4823-4584-9339-37CFFC9C3264}" destId="{CC91EFFC-1D79-46C6-BB55-6C8D488EB7AA}" srcOrd="0" destOrd="0" presId="urn:microsoft.com/office/officeart/2005/8/layout/cycle8"/>
    <dgm:cxn modelId="{93CB62D8-5CBA-4FE9-9DEB-ECB48C7473EF}" type="presParOf" srcId="{CE3531AF-4823-4584-9339-37CFFC9C3264}" destId="{B45AF5A9-B979-4827-9152-51BF1D041B4D}" srcOrd="1" destOrd="0" presId="urn:microsoft.com/office/officeart/2005/8/layout/cycle8"/>
    <dgm:cxn modelId="{CA7D21C5-68D9-410E-8F2C-E1D39CACDE5A}" type="presParOf" srcId="{CE3531AF-4823-4584-9339-37CFFC9C3264}" destId="{AB4AE5F8-00E6-4EFA-80E9-A5976F7FBDB3}" srcOrd="2" destOrd="0" presId="urn:microsoft.com/office/officeart/2005/8/layout/cycle8"/>
    <dgm:cxn modelId="{A0A73840-C0FE-46B7-A5E6-793C0B48056F}" type="presParOf" srcId="{CE3531AF-4823-4584-9339-37CFFC9C3264}" destId="{8E767C68-59CC-45D7-9A66-A3B420777E79}" srcOrd="3" destOrd="0" presId="urn:microsoft.com/office/officeart/2005/8/layout/cycle8"/>
    <dgm:cxn modelId="{2BE385C2-7739-42F5-B587-02B2CE38C966}" type="presParOf" srcId="{CE3531AF-4823-4584-9339-37CFFC9C3264}" destId="{5E11AD6A-C338-4C0A-9498-00A98F90A690}" srcOrd="4" destOrd="0" presId="urn:microsoft.com/office/officeart/2005/8/layout/cycle8"/>
    <dgm:cxn modelId="{DB1E4ECF-BA88-44EC-BF99-D5325BAD8E62}" type="presParOf" srcId="{CE3531AF-4823-4584-9339-37CFFC9C3264}" destId="{4DB1EB5C-5EB3-41E0-A43D-CA99C35C1809}" srcOrd="5" destOrd="0" presId="urn:microsoft.com/office/officeart/2005/8/layout/cycle8"/>
    <dgm:cxn modelId="{63A1F2FA-89EB-4957-BC76-0F5DD0D4D850}" type="presParOf" srcId="{CE3531AF-4823-4584-9339-37CFFC9C3264}" destId="{A2ED735D-36AD-48F2-8400-0D04467FF520}" srcOrd="6" destOrd="0" presId="urn:microsoft.com/office/officeart/2005/8/layout/cycle8"/>
    <dgm:cxn modelId="{8B9D47E6-92AF-4AA5-A854-5F5CB87BF33E}" type="presParOf" srcId="{CE3531AF-4823-4584-9339-37CFFC9C3264}" destId="{0377C12A-BBB1-44C1-9B72-AF9AFF082DEA}" srcOrd="7" destOrd="0" presId="urn:microsoft.com/office/officeart/2005/8/layout/cycle8"/>
    <dgm:cxn modelId="{79D7ACBD-E460-4004-AFE8-A415CE2E263A}" type="presParOf" srcId="{CE3531AF-4823-4584-9339-37CFFC9C3264}" destId="{5E4566EA-1AB9-498D-AFC9-413106937D7A}" srcOrd="8" destOrd="0" presId="urn:microsoft.com/office/officeart/2005/8/layout/cycle8"/>
    <dgm:cxn modelId="{A08E2497-AD60-4296-9341-69BA905CB9A3}" type="presParOf" srcId="{CE3531AF-4823-4584-9339-37CFFC9C3264}" destId="{19F4C10C-DE97-4579-881E-03CCB859ED84}" srcOrd="9" destOrd="0" presId="urn:microsoft.com/office/officeart/2005/8/layout/cycle8"/>
    <dgm:cxn modelId="{BC25557C-461F-49A2-BEA3-977CD7F17E1E}" type="presParOf" srcId="{CE3531AF-4823-4584-9339-37CFFC9C3264}" destId="{77493C00-F672-4BA1-9245-EBCEDD7C0447}" srcOrd="10" destOrd="0" presId="urn:microsoft.com/office/officeart/2005/8/layout/cycle8"/>
    <dgm:cxn modelId="{34A78524-D069-483A-848D-A88FE200458F}" type="presParOf" srcId="{CE3531AF-4823-4584-9339-37CFFC9C3264}" destId="{AA5C6C46-B5F6-411E-BF2D-F9771FDFC4D2}" srcOrd="11" destOrd="0" presId="urn:microsoft.com/office/officeart/2005/8/layout/cycle8"/>
    <dgm:cxn modelId="{C2F132DE-F44D-4A5D-B5DE-F2CEBF5206F6}" type="presParOf" srcId="{CE3531AF-4823-4584-9339-37CFFC9C3264}" destId="{04C9729A-9AD3-45F5-9EE2-AA1FCE953943}" srcOrd="12" destOrd="0" presId="urn:microsoft.com/office/officeart/2005/8/layout/cycle8"/>
    <dgm:cxn modelId="{EC1F24AF-B56B-4A21-8285-D522A3A8E942}" type="presParOf" srcId="{CE3531AF-4823-4584-9339-37CFFC9C3264}" destId="{302E5230-2524-4C5E-BCDB-49C92A10D6D2}" srcOrd="13" destOrd="0" presId="urn:microsoft.com/office/officeart/2005/8/layout/cycle8"/>
    <dgm:cxn modelId="{A9716CB0-D267-4D35-B0E7-1A03205CB4DA}" type="presParOf" srcId="{CE3531AF-4823-4584-9339-37CFFC9C3264}" destId="{A7EB1F68-3A82-4541-BEA3-974DEA47FC97}" srcOrd="14" destOrd="0" presId="urn:microsoft.com/office/officeart/2005/8/layout/cycle8"/>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18705B-06B6-0B48-87BA-6027FD19B8AF}">
      <dsp:nvSpPr>
        <dsp:cNvPr id="0" name=""/>
        <dsp:cNvSpPr/>
      </dsp:nvSpPr>
      <dsp:spPr>
        <a:xfrm>
          <a:off x="77803" y="448189"/>
          <a:ext cx="1919160" cy="1919160"/>
        </a:xfrm>
        <a:prstGeom prst="ellipse">
          <a:avLst/>
        </a:prstGeom>
        <a:gradFill rotWithShape="0">
          <a:gsLst>
            <a:gs pos="0">
              <a:schemeClr val="accent3">
                <a:alpha val="50000"/>
                <a:hueOff val="0"/>
                <a:satOff val="0"/>
                <a:lumOff val="0"/>
                <a:alphaOff val="0"/>
                <a:shade val="51000"/>
                <a:satMod val="130000"/>
              </a:schemeClr>
            </a:gs>
            <a:gs pos="80000">
              <a:schemeClr val="accent3">
                <a:alpha val="50000"/>
                <a:hueOff val="0"/>
                <a:satOff val="0"/>
                <a:lumOff val="0"/>
                <a:alphaOff val="0"/>
                <a:shade val="93000"/>
                <a:satMod val="130000"/>
              </a:schemeClr>
            </a:gs>
            <a:gs pos="100000">
              <a:schemeClr val="accent3">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r>
            <a:rPr lang="en-US" sz="1300" b="1" kern="1200" dirty="0" err="1" smtClean="0">
              <a:solidFill>
                <a:schemeClr val="bg1"/>
              </a:solidFill>
              <a:latin typeface="Century Gothic"/>
              <a:cs typeface="Century Gothic"/>
            </a:rPr>
            <a:t>Pengetahuan</a:t>
          </a:r>
          <a:endParaRPr lang="en-US" sz="1300" b="1" kern="1200" dirty="0" smtClean="0">
            <a:solidFill>
              <a:schemeClr val="bg1"/>
            </a:solidFill>
            <a:latin typeface="Century Gothic"/>
            <a:cs typeface="Century Gothic"/>
          </a:endParaRPr>
        </a:p>
      </dsp:txBody>
      <dsp:txXfrm>
        <a:off x="345794" y="674499"/>
        <a:ext cx="1106543" cy="1466540"/>
      </dsp:txXfrm>
    </dsp:sp>
    <dsp:sp modelId="{6CF004C4-18A2-9745-AE8A-8442FCEEA3B9}">
      <dsp:nvSpPr>
        <dsp:cNvPr id="0" name=""/>
        <dsp:cNvSpPr/>
      </dsp:nvSpPr>
      <dsp:spPr>
        <a:xfrm>
          <a:off x="1460982" y="448189"/>
          <a:ext cx="1919160" cy="1919160"/>
        </a:xfrm>
        <a:prstGeom prst="ellipse">
          <a:avLst/>
        </a:prstGeom>
        <a:gradFill rotWithShape="0">
          <a:gsLst>
            <a:gs pos="0">
              <a:schemeClr val="accent3">
                <a:alpha val="50000"/>
                <a:hueOff val="11250264"/>
                <a:satOff val="-16880"/>
                <a:lumOff val="-2745"/>
                <a:alphaOff val="0"/>
                <a:shade val="51000"/>
                <a:satMod val="130000"/>
              </a:schemeClr>
            </a:gs>
            <a:gs pos="80000">
              <a:schemeClr val="accent3">
                <a:alpha val="50000"/>
                <a:hueOff val="11250264"/>
                <a:satOff val="-16880"/>
                <a:lumOff val="-2745"/>
                <a:alphaOff val="0"/>
                <a:shade val="93000"/>
                <a:satMod val="130000"/>
              </a:schemeClr>
            </a:gs>
            <a:gs pos="100000">
              <a:schemeClr val="accent3">
                <a:alpha val="50000"/>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r>
            <a:rPr lang="en-US" sz="1300" b="1" kern="1200" dirty="0" err="1" smtClean="0">
              <a:solidFill>
                <a:schemeClr val="bg1"/>
              </a:solidFill>
              <a:latin typeface="Century Gothic"/>
              <a:cs typeface="Century Gothic"/>
            </a:rPr>
            <a:t>Keterampilan</a:t>
          </a:r>
          <a:endParaRPr lang="en-US" sz="1300" b="1" kern="1200" dirty="0">
            <a:solidFill>
              <a:schemeClr val="bg1"/>
            </a:solidFill>
            <a:latin typeface="Century Gothic"/>
            <a:cs typeface="Century Gothic"/>
          </a:endParaRPr>
        </a:p>
      </dsp:txBody>
      <dsp:txXfrm>
        <a:off x="2005609" y="674499"/>
        <a:ext cx="1106543" cy="14665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18705B-06B6-0B48-87BA-6027FD19B8AF}">
      <dsp:nvSpPr>
        <dsp:cNvPr id="0" name=""/>
        <dsp:cNvSpPr/>
      </dsp:nvSpPr>
      <dsp:spPr>
        <a:xfrm>
          <a:off x="1752503" y="49502"/>
          <a:ext cx="2376103" cy="2376103"/>
        </a:xfrm>
        <a:prstGeom prst="ellipse">
          <a:avLst/>
        </a:prstGeom>
        <a:gradFill rotWithShape="0">
          <a:gsLst>
            <a:gs pos="0">
              <a:schemeClr val="accent3">
                <a:alpha val="50000"/>
                <a:hueOff val="0"/>
                <a:satOff val="0"/>
                <a:lumOff val="0"/>
                <a:alphaOff val="0"/>
                <a:shade val="51000"/>
                <a:satMod val="130000"/>
              </a:schemeClr>
            </a:gs>
            <a:gs pos="80000">
              <a:schemeClr val="accent3">
                <a:alpha val="50000"/>
                <a:hueOff val="0"/>
                <a:satOff val="0"/>
                <a:lumOff val="0"/>
                <a:alphaOff val="0"/>
                <a:shade val="93000"/>
                <a:satMod val="130000"/>
              </a:schemeClr>
            </a:gs>
            <a:gs pos="100000">
              <a:schemeClr val="accent3">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en-US" sz="1700" kern="1200" dirty="0" err="1" smtClean="0">
              <a:solidFill>
                <a:srgbClr val="FFFFFF"/>
              </a:solidFill>
              <a:latin typeface="Century Gothic"/>
              <a:cs typeface="Century Gothic"/>
            </a:rPr>
            <a:t>Pengetahuan</a:t>
          </a:r>
          <a:endParaRPr lang="en-US" sz="1700" kern="1200" dirty="0" smtClean="0">
            <a:solidFill>
              <a:srgbClr val="FFFFFF"/>
            </a:solidFill>
            <a:latin typeface="Century Gothic"/>
            <a:cs typeface="Century Gothic"/>
          </a:endParaRPr>
        </a:p>
        <a:p>
          <a:pPr lvl="0" algn="ctr" defTabSz="755650">
            <a:lnSpc>
              <a:spcPct val="90000"/>
            </a:lnSpc>
            <a:spcBef>
              <a:spcPct val="0"/>
            </a:spcBef>
            <a:spcAft>
              <a:spcPct val="35000"/>
            </a:spcAft>
          </a:pPr>
          <a:endParaRPr lang="en-US" sz="1700" kern="1200" dirty="0">
            <a:solidFill>
              <a:srgbClr val="FFFFFF"/>
            </a:solidFill>
            <a:latin typeface="Century Gothic"/>
            <a:cs typeface="Century Gothic"/>
          </a:endParaRPr>
        </a:p>
      </dsp:txBody>
      <dsp:txXfrm>
        <a:off x="2069317" y="465320"/>
        <a:ext cx="1742475" cy="1069246"/>
      </dsp:txXfrm>
    </dsp:sp>
    <dsp:sp modelId="{6CF004C4-18A2-9745-AE8A-8442FCEEA3B9}">
      <dsp:nvSpPr>
        <dsp:cNvPr id="0" name=""/>
        <dsp:cNvSpPr/>
      </dsp:nvSpPr>
      <dsp:spPr>
        <a:xfrm>
          <a:off x="2609881" y="1534566"/>
          <a:ext cx="2376103" cy="2376103"/>
        </a:xfrm>
        <a:prstGeom prst="ellipse">
          <a:avLst/>
        </a:prstGeom>
        <a:gradFill rotWithShape="0">
          <a:gsLst>
            <a:gs pos="0">
              <a:schemeClr val="accent3">
                <a:alpha val="50000"/>
                <a:hueOff val="5625132"/>
                <a:satOff val="-8440"/>
                <a:lumOff val="-1373"/>
                <a:alphaOff val="0"/>
                <a:shade val="51000"/>
                <a:satMod val="130000"/>
              </a:schemeClr>
            </a:gs>
            <a:gs pos="80000">
              <a:schemeClr val="accent3">
                <a:alpha val="50000"/>
                <a:hueOff val="5625132"/>
                <a:satOff val="-8440"/>
                <a:lumOff val="-1373"/>
                <a:alphaOff val="0"/>
                <a:shade val="93000"/>
                <a:satMod val="130000"/>
              </a:schemeClr>
            </a:gs>
            <a:gs pos="100000">
              <a:schemeClr val="accent3">
                <a:alpha val="50000"/>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dirty="0" smtClean="0">
            <a:solidFill>
              <a:srgbClr val="FFFFFF"/>
            </a:solidFill>
            <a:latin typeface="Century Gothic"/>
            <a:cs typeface="Century Gothic"/>
          </a:endParaRPr>
        </a:p>
        <a:p>
          <a:pPr lvl="0" algn="ctr" defTabSz="755650">
            <a:lnSpc>
              <a:spcPct val="90000"/>
            </a:lnSpc>
            <a:spcBef>
              <a:spcPct val="0"/>
            </a:spcBef>
            <a:spcAft>
              <a:spcPct val="35000"/>
            </a:spcAft>
          </a:pPr>
          <a:r>
            <a:rPr lang="en-US" sz="1700" kern="1200" dirty="0" err="1" smtClean="0">
              <a:solidFill>
                <a:srgbClr val="FFFFFF"/>
              </a:solidFill>
              <a:latin typeface="Century Gothic"/>
              <a:cs typeface="Century Gothic"/>
            </a:rPr>
            <a:t>Keterampilan</a:t>
          </a:r>
          <a:endParaRPr lang="en-US" sz="1700" kern="1200" dirty="0">
            <a:solidFill>
              <a:srgbClr val="FFFFFF"/>
            </a:solidFill>
            <a:latin typeface="Century Gothic"/>
            <a:cs typeface="Century Gothic"/>
          </a:endParaRPr>
        </a:p>
      </dsp:txBody>
      <dsp:txXfrm>
        <a:off x="3336572" y="2148393"/>
        <a:ext cx="1425661" cy="1306856"/>
      </dsp:txXfrm>
    </dsp:sp>
    <dsp:sp modelId="{B42A9EA0-5F00-A144-8416-F406D7DEC1D7}">
      <dsp:nvSpPr>
        <dsp:cNvPr id="0" name=""/>
        <dsp:cNvSpPr/>
      </dsp:nvSpPr>
      <dsp:spPr>
        <a:xfrm>
          <a:off x="895126" y="1534566"/>
          <a:ext cx="2376103" cy="2376103"/>
        </a:xfrm>
        <a:prstGeom prst="ellipse">
          <a:avLst/>
        </a:prstGeom>
        <a:gradFill rotWithShape="0">
          <a:gsLst>
            <a:gs pos="0">
              <a:schemeClr val="accent3">
                <a:alpha val="50000"/>
                <a:hueOff val="11250264"/>
                <a:satOff val="-16880"/>
                <a:lumOff val="-2745"/>
                <a:alphaOff val="0"/>
                <a:shade val="51000"/>
                <a:satMod val="130000"/>
              </a:schemeClr>
            </a:gs>
            <a:gs pos="80000">
              <a:schemeClr val="accent3">
                <a:alpha val="50000"/>
                <a:hueOff val="11250264"/>
                <a:satOff val="-16880"/>
                <a:lumOff val="-2745"/>
                <a:alphaOff val="0"/>
                <a:shade val="93000"/>
                <a:satMod val="130000"/>
              </a:schemeClr>
            </a:gs>
            <a:gs pos="100000">
              <a:schemeClr val="accent3">
                <a:alpha val="50000"/>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en-US" sz="1700" kern="1200" dirty="0" err="1" smtClean="0">
              <a:solidFill>
                <a:srgbClr val="FFFFFF"/>
              </a:solidFill>
              <a:latin typeface="Century Gothic"/>
              <a:cs typeface="Century Gothic"/>
            </a:rPr>
            <a:t>Sikap</a:t>
          </a:r>
          <a:endParaRPr lang="en-US" sz="1700" kern="1200" dirty="0">
            <a:solidFill>
              <a:srgbClr val="FFFFFF"/>
            </a:solidFill>
            <a:latin typeface="Century Gothic"/>
            <a:cs typeface="Century Gothic"/>
          </a:endParaRPr>
        </a:p>
      </dsp:txBody>
      <dsp:txXfrm>
        <a:off x="1118876" y="2148393"/>
        <a:ext cx="1425661" cy="13068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91EFFC-1D79-46C6-BB55-6C8D488EB7AA}">
      <dsp:nvSpPr>
        <dsp:cNvPr id="0" name=""/>
        <dsp:cNvSpPr/>
      </dsp:nvSpPr>
      <dsp:spPr>
        <a:xfrm>
          <a:off x="566097" y="245549"/>
          <a:ext cx="2913464" cy="2913464"/>
        </a:xfrm>
        <a:prstGeom prst="pie">
          <a:avLst>
            <a:gd name="adj1" fmla="val 16200000"/>
            <a:gd name="adj2" fmla="val 1800000"/>
          </a:avLst>
        </a:prstGeom>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ts val="0"/>
            </a:spcAft>
          </a:pPr>
          <a:r>
            <a:rPr lang="en-US" sz="1800" b="1" kern="1200" cap="all" baseline="0" dirty="0" err="1" smtClean="0">
              <a:latin typeface="Agency FB" pitchFamily="34" charset="0"/>
            </a:rPr>
            <a:t>Pengeta</a:t>
          </a:r>
          <a:endParaRPr lang="en-US" sz="1800" b="1" kern="1200" cap="all" baseline="0" dirty="0" smtClean="0">
            <a:latin typeface="Agency FB" pitchFamily="34" charset="0"/>
          </a:endParaRPr>
        </a:p>
        <a:p>
          <a:pPr lvl="0" algn="ctr" defTabSz="800100">
            <a:lnSpc>
              <a:spcPct val="90000"/>
            </a:lnSpc>
            <a:spcBef>
              <a:spcPct val="0"/>
            </a:spcBef>
            <a:spcAft>
              <a:spcPts val="0"/>
            </a:spcAft>
          </a:pPr>
          <a:r>
            <a:rPr lang="en-US" sz="1800" b="1" kern="1200" cap="all" baseline="0" dirty="0" err="1" smtClean="0">
              <a:latin typeface="Agency FB" pitchFamily="34" charset="0"/>
            </a:rPr>
            <a:t>huan</a:t>
          </a:r>
          <a:endParaRPr lang="en-US" sz="1800" b="1" kern="1200" cap="all" baseline="0" dirty="0">
            <a:latin typeface="Agency FB" pitchFamily="34" charset="0"/>
          </a:endParaRPr>
        </a:p>
      </dsp:txBody>
      <dsp:txXfrm>
        <a:off x="2101562" y="862926"/>
        <a:ext cx="1040523" cy="867102"/>
      </dsp:txXfrm>
    </dsp:sp>
    <dsp:sp modelId="{5E11AD6A-C338-4C0A-9498-00A98F90A690}">
      <dsp:nvSpPr>
        <dsp:cNvPr id="0" name=""/>
        <dsp:cNvSpPr/>
      </dsp:nvSpPr>
      <dsp:spPr>
        <a:xfrm>
          <a:off x="506094" y="309396"/>
          <a:ext cx="2913464" cy="2913464"/>
        </a:xfrm>
        <a:prstGeom prst="pie">
          <a:avLst>
            <a:gd name="adj1" fmla="val 1800000"/>
            <a:gd name="adj2" fmla="val 9000000"/>
          </a:avLst>
        </a:prstGeom>
        <a:solidFill>
          <a:srgbClr val="0000FF"/>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t" anchorCtr="0">
          <a:noAutofit/>
        </a:bodyPr>
        <a:lstStyle/>
        <a:p>
          <a:pPr lvl="0" algn="ctr" defTabSz="800100">
            <a:lnSpc>
              <a:spcPct val="90000"/>
            </a:lnSpc>
            <a:spcBef>
              <a:spcPct val="0"/>
            </a:spcBef>
            <a:spcAft>
              <a:spcPct val="35000"/>
            </a:spcAft>
          </a:pPr>
          <a:r>
            <a:rPr lang="en-US" sz="1800" b="1" kern="1200" cap="all" baseline="0" dirty="0" err="1" smtClean="0">
              <a:latin typeface="Agency FB" pitchFamily="34" charset="0"/>
            </a:rPr>
            <a:t>Keterampilan</a:t>
          </a:r>
          <a:endParaRPr lang="en-US" sz="1800" b="1" kern="1200" cap="all" baseline="0" dirty="0">
            <a:latin typeface="Agency FB" pitchFamily="34" charset="0"/>
          </a:endParaRPr>
        </a:p>
      </dsp:txBody>
      <dsp:txXfrm>
        <a:off x="1199776" y="2199679"/>
        <a:ext cx="1560784" cy="763050"/>
      </dsp:txXfrm>
    </dsp:sp>
    <dsp:sp modelId="{5E4566EA-1AB9-498D-AFC9-413106937D7A}">
      <dsp:nvSpPr>
        <dsp:cNvPr id="0" name=""/>
        <dsp:cNvSpPr/>
      </dsp:nvSpPr>
      <dsp:spPr>
        <a:xfrm>
          <a:off x="476216" y="225446"/>
          <a:ext cx="2913464" cy="2913464"/>
        </a:xfrm>
        <a:prstGeom prst="pie">
          <a:avLst>
            <a:gd name="adj1" fmla="val 9000000"/>
            <a:gd name="adj2" fmla="val 16200000"/>
          </a:avLst>
        </a:prstGeom>
        <a:solidFill>
          <a:schemeClr val="accent5">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cap="all" baseline="0" dirty="0" err="1" smtClean="0">
              <a:latin typeface="Agency FB" pitchFamily="34" charset="0"/>
              <a:cs typeface="Arial" pitchFamily="34" charset="0"/>
            </a:rPr>
            <a:t>Sikap</a:t>
          </a:r>
          <a:endParaRPr lang="en-US" sz="1800" b="1" kern="1200" cap="all" baseline="0" dirty="0">
            <a:latin typeface="Agency FB" pitchFamily="34" charset="0"/>
            <a:cs typeface="Arial" pitchFamily="34" charset="0"/>
          </a:endParaRPr>
        </a:p>
      </dsp:txBody>
      <dsp:txXfrm>
        <a:off x="813692" y="842823"/>
        <a:ext cx="1040523" cy="867102"/>
      </dsp:txXfrm>
    </dsp:sp>
    <dsp:sp modelId="{04C9729A-9AD3-45F5-9EE2-AA1FCE953943}">
      <dsp:nvSpPr>
        <dsp:cNvPr id="0" name=""/>
        <dsp:cNvSpPr/>
      </dsp:nvSpPr>
      <dsp:spPr>
        <a:xfrm>
          <a:off x="385980" y="65192"/>
          <a:ext cx="3274179" cy="3274179"/>
        </a:xfrm>
        <a:prstGeom prst="circularArrow">
          <a:avLst>
            <a:gd name="adj1" fmla="val 5085"/>
            <a:gd name="adj2" fmla="val 327528"/>
            <a:gd name="adj3" fmla="val 1472472"/>
            <a:gd name="adj4" fmla="val 16199432"/>
            <a:gd name="adj5" fmla="val 5932"/>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302E5230-2524-4C5E-BCDB-49C92A10D6D2}">
      <dsp:nvSpPr>
        <dsp:cNvPr id="0" name=""/>
        <dsp:cNvSpPr/>
      </dsp:nvSpPr>
      <dsp:spPr>
        <a:xfrm>
          <a:off x="325736" y="128854"/>
          <a:ext cx="3274179" cy="3274179"/>
        </a:xfrm>
        <a:prstGeom prst="circularArrow">
          <a:avLst>
            <a:gd name="adj1" fmla="val 5085"/>
            <a:gd name="adj2" fmla="val 327528"/>
            <a:gd name="adj3" fmla="val 8671970"/>
            <a:gd name="adj4" fmla="val 1800502"/>
            <a:gd name="adj5" fmla="val 5932"/>
          </a:avLst>
        </a:prstGeom>
        <a:solidFill>
          <a:schemeClr val="tx2">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A7EB1F68-3A82-4541-BEA3-974DEA47FC97}">
      <dsp:nvSpPr>
        <dsp:cNvPr id="0" name=""/>
        <dsp:cNvSpPr/>
      </dsp:nvSpPr>
      <dsp:spPr>
        <a:xfrm>
          <a:off x="295618" y="45089"/>
          <a:ext cx="3274179" cy="3274179"/>
        </a:xfrm>
        <a:prstGeom prst="circularArrow">
          <a:avLst>
            <a:gd name="adj1" fmla="val 5085"/>
            <a:gd name="adj2" fmla="val 327528"/>
            <a:gd name="adj3" fmla="val 15873039"/>
            <a:gd name="adj4" fmla="val 9000000"/>
            <a:gd name="adj5" fmla="val 5932"/>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EF59CD-8109-4B2A-93C9-B37877FAB84F}">
      <dsp:nvSpPr>
        <dsp:cNvPr id="0" name=""/>
        <dsp:cNvSpPr/>
      </dsp:nvSpPr>
      <dsp:spPr>
        <a:xfrm>
          <a:off x="0" y="472965"/>
          <a:ext cx="1986454" cy="1986454"/>
        </a:xfrm>
        <a:prstGeom prst="pie">
          <a:avLst>
            <a:gd name="adj1" fmla="val 5400000"/>
            <a:gd name="adj2" fmla="val 16200000"/>
          </a:avLst>
        </a:prstGeom>
        <a:solidFill>
          <a:srgbClr val="0000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79F22D-4E50-43C7-BAF8-524F85ED85DF}">
      <dsp:nvSpPr>
        <dsp:cNvPr id="0" name=""/>
        <dsp:cNvSpPr/>
      </dsp:nvSpPr>
      <dsp:spPr>
        <a:xfrm>
          <a:off x="993227" y="472965"/>
          <a:ext cx="2317530" cy="1986454"/>
        </a:xfrm>
        <a:prstGeom prst="rect">
          <a:avLst/>
        </a:prstGeom>
        <a:solidFill>
          <a:schemeClr val="accent5">
            <a:lumMod val="20000"/>
            <a:lumOff val="8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id-ID" sz="3200" kern="1200" dirty="0" smtClean="0">
              <a:latin typeface="Berlin Sans FB" pitchFamily="34" charset="0"/>
            </a:rPr>
            <a:t>SPIRITUAL</a:t>
          </a:r>
          <a:endParaRPr lang="id-ID" sz="3200" kern="1200" dirty="0">
            <a:latin typeface="Berlin Sans FB" pitchFamily="34" charset="0"/>
          </a:endParaRPr>
        </a:p>
      </dsp:txBody>
      <dsp:txXfrm>
        <a:off x="993227" y="472965"/>
        <a:ext cx="2317530" cy="943566"/>
      </dsp:txXfrm>
    </dsp:sp>
    <dsp:sp modelId="{487F733D-AF7A-4887-BFCF-6858B345C62B}">
      <dsp:nvSpPr>
        <dsp:cNvPr id="0" name=""/>
        <dsp:cNvSpPr/>
      </dsp:nvSpPr>
      <dsp:spPr>
        <a:xfrm>
          <a:off x="521444" y="1416531"/>
          <a:ext cx="943566" cy="943566"/>
        </a:xfrm>
        <a:prstGeom prst="pie">
          <a:avLst>
            <a:gd name="adj1" fmla="val 5400000"/>
            <a:gd name="adj2" fmla="val 16200000"/>
          </a:avLst>
        </a:prstGeom>
        <a:solidFill>
          <a:srgbClr val="0000CC"/>
        </a:solidFill>
        <a:ln w="25400" cap="flat" cmpd="sng" algn="ctr">
          <a:solidFill>
            <a:srgbClr val="0000CC"/>
          </a:solidFill>
          <a:prstDash val="solid"/>
        </a:ln>
        <a:effectLst/>
      </dsp:spPr>
      <dsp:style>
        <a:lnRef idx="2">
          <a:scrgbClr r="0" g="0" b="0"/>
        </a:lnRef>
        <a:fillRef idx="1">
          <a:scrgbClr r="0" g="0" b="0"/>
        </a:fillRef>
        <a:effectRef idx="0">
          <a:scrgbClr r="0" g="0" b="0"/>
        </a:effectRef>
        <a:fontRef idx="minor">
          <a:schemeClr val="lt1"/>
        </a:fontRef>
      </dsp:style>
    </dsp:sp>
    <dsp:sp modelId="{DADA62DD-FB6E-4023-8598-138073CB92A3}">
      <dsp:nvSpPr>
        <dsp:cNvPr id="0" name=""/>
        <dsp:cNvSpPr/>
      </dsp:nvSpPr>
      <dsp:spPr>
        <a:xfrm>
          <a:off x="993227" y="1416531"/>
          <a:ext cx="2317530" cy="943566"/>
        </a:xfrm>
        <a:prstGeom prst="rect">
          <a:avLst/>
        </a:prstGeom>
        <a:solidFill>
          <a:schemeClr val="accent5">
            <a:lumMod val="20000"/>
            <a:lumOff val="8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id-ID" sz="3200" kern="1200" dirty="0" smtClean="0">
              <a:latin typeface="Berlin Sans FB" pitchFamily="34" charset="0"/>
            </a:rPr>
            <a:t>SOSIAL</a:t>
          </a:r>
          <a:endParaRPr lang="id-ID" sz="3200" kern="1200" dirty="0">
            <a:latin typeface="Berlin Sans FB" pitchFamily="34" charset="0"/>
          </a:endParaRPr>
        </a:p>
      </dsp:txBody>
      <dsp:txXfrm>
        <a:off x="993227" y="1416531"/>
        <a:ext cx="2317530" cy="9435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B8E5F5-65F9-45B9-B91B-A64E0459FA7D}">
      <dsp:nvSpPr>
        <dsp:cNvPr id="0" name=""/>
        <dsp:cNvSpPr/>
      </dsp:nvSpPr>
      <dsp:spPr>
        <a:xfrm>
          <a:off x="0" y="144829"/>
          <a:ext cx="7440553" cy="4650345"/>
        </a:xfrm>
        <a:prstGeom prst="swooshArrow">
          <a:avLst>
            <a:gd name="adj1" fmla="val 25000"/>
            <a:gd name="adj2" fmla="val 25000"/>
          </a:avLst>
        </a:prstGeom>
        <a:solidFill>
          <a:srgbClr val="FF66CC"/>
        </a:soli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64B4E414-39A8-47DB-9BD7-86A95D5E8A47}">
      <dsp:nvSpPr>
        <dsp:cNvPr id="0" name=""/>
        <dsp:cNvSpPr/>
      </dsp:nvSpPr>
      <dsp:spPr>
        <a:xfrm>
          <a:off x="732894" y="3602826"/>
          <a:ext cx="171132" cy="171132"/>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26B61413-51D5-4FE6-A478-9C4DD4A8426D}">
      <dsp:nvSpPr>
        <dsp:cNvPr id="0" name=""/>
        <dsp:cNvSpPr/>
      </dsp:nvSpPr>
      <dsp:spPr>
        <a:xfrm>
          <a:off x="818460" y="3688393"/>
          <a:ext cx="974712" cy="1106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680" tIns="0" rIns="0" bIns="0" numCol="1" spcCol="1270" anchor="t" anchorCtr="0">
          <a:noAutofit/>
        </a:bodyPr>
        <a:lstStyle/>
        <a:p>
          <a:pPr lvl="0" algn="l" defTabSz="755650">
            <a:lnSpc>
              <a:spcPct val="90000"/>
            </a:lnSpc>
            <a:spcBef>
              <a:spcPct val="0"/>
            </a:spcBef>
            <a:spcAft>
              <a:spcPct val="35000"/>
            </a:spcAft>
          </a:pPr>
          <a:r>
            <a:rPr lang="en-US" sz="1700" kern="1200" dirty="0" err="1" smtClean="0">
              <a:latin typeface="Berlin Sans FB" pitchFamily="34" charset="0"/>
            </a:rPr>
            <a:t>Observasi</a:t>
          </a:r>
          <a:r>
            <a:rPr lang="en-US" sz="1700" kern="1200" dirty="0" smtClean="0">
              <a:latin typeface="Berlin Sans FB" pitchFamily="34" charset="0"/>
            </a:rPr>
            <a:t> </a:t>
          </a:r>
          <a:r>
            <a:rPr lang="en-US" sz="1700" kern="1200" dirty="0" err="1" smtClean="0">
              <a:latin typeface="Berlin Sans FB" pitchFamily="34" charset="0"/>
            </a:rPr>
            <a:t>Harian</a:t>
          </a:r>
          <a:r>
            <a:rPr lang="en-US" sz="1700" kern="1200" dirty="0" smtClean="0">
              <a:latin typeface="Berlin Sans FB" pitchFamily="34" charset="0"/>
            </a:rPr>
            <a:t> </a:t>
          </a:r>
          <a:endParaRPr lang="en-US" sz="1700" kern="1200" dirty="0">
            <a:latin typeface="Berlin Sans FB" pitchFamily="34" charset="0"/>
          </a:endParaRPr>
        </a:p>
      </dsp:txBody>
      <dsp:txXfrm>
        <a:off x="818460" y="3688393"/>
        <a:ext cx="974712" cy="1106782"/>
      </dsp:txXfrm>
    </dsp:sp>
    <dsp:sp modelId="{91AA814E-1154-491C-AB0A-1CA8F95C48A1}">
      <dsp:nvSpPr>
        <dsp:cNvPr id="0" name=""/>
        <dsp:cNvSpPr/>
      </dsp:nvSpPr>
      <dsp:spPr>
        <a:xfrm>
          <a:off x="1659243" y="2712750"/>
          <a:ext cx="267859" cy="267859"/>
        </a:xfrm>
        <a:prstGeom prst="ellipse">
          <a:avLst/>
        </a:prstGeom>
        <a:gradFill rotWithShape="0">
          <a:gsLst>
            <a:gs pos="0">
              <a:schemeClr val="accent4">
                <a:hueOff val="-1116192"/>
                <a:satOff val="6725"/>
                <a:lumOff val="539"/>
                <a:alphaOff val="0"/>
                <a:shade val="51000"/>
                <a:satMod val="130000"/>
              </a:schemeClr>
            </a:gs>
            <a:gs pos="80000">
              <a:schemeClr val="accent4">
                <a:hueOff val="-1116192"/>
                <a:satOff val="6725"/>
                <a:lumOff val="539"/>
                <a:alphaOff val="0"/>
                <a:shade val="93000"/>
                <a:satMod val="130000"/>
              </a:schemeClr>
            </a:gs>
            <a:gs pos="100000">
              <a:schemeClr val="accent4">
                <a:hueOff val="-1116192"/>
                <a:satOff val="6725"/>
                <a:lumOff val="53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FD8FF5B-61BB-40DA-A3CE-4CC714688460}">
      <dsp:nvSpPr>
        <dsp:cNvPr id="0" name=""/>
        <dsp:cNvSpPr/>
      </dsp:nvSpPr>
      <dsp:spPr>
        <a:xfrm>
          <a:off x="1793173" y="2846680"/>
          <a:ext cx="1235131" cy="19484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1933" tIns="0" rIns="0" bIns="0" numCol="1" spcCol="1270" anchor="t" anchorCtr="0">
          <a:noAutofit/>
        </a:bodyPr>
        <a:lstStyle/>
        <a:p>
          <a:pPr lvl="0" algn="l" defTabSz="755650">
            <a:lnSpc>
              <a:spcPct val="90000"/>
            </a:lnSpc>
            <a:spcBef>
              <a:spcPct val="0"/>
            </a:spcBef>
            <a:spcAft>
              <a:spcPct val="35000"/>
            </a:spcAft>
          </a:pPr>
          <a:r>
            <a:rPr lang="en-US" sz="1700" kern="1200" dirty="0" err="1" smtClean="0">
              <a:latin typeface="Berlin Sans FB" pitchFamily="34" charset="0"/>
            </a:rPr>
            <a:t>Jurnal</a:t>
          </a:r>
          <a:r>
            <a:rPr lang="en-US" sz="1700" kern="1200" dirty="0" smtClean="0">
              <a:latin typeface="Berlin Sans FB" pitchFamily="34" charset="0"/>
            </a:rPr>
            <a:t> </a:t>
          </a:r>
          <a:r>
            <a:rPr lang="en-US" sz="1700" kern="1200" dirty="0" err="1" smtClean="0">
              <a:latin typeface="Berlin Sans FB" pitchFamily="34" charset="0"/>
            </a:rPr>
            <a:t>Harian</a:t>
          </a:r>
          <a:endParaRPr lang="en-US" sz="1700" kern="1200" dirty="0">
            <a:latin typeface="Berlin Sans FB" pitchFamily="34" charset="0"/>
          </a:endParaRPr>
        </a:p>
      </dsp:txBody>
      <dsp:txXfrm>
        <a:off x="1793173" y="2846680"/>
        <a:ext cx="1235131" cy="1948494"/>
      </dsp:txXfrm>
    </dsp:sp>
    <dsp:sp modelId="{48F5F43B-C535-4AFB-BC99-F366CE64C204}">
      <dsp:nvSpPr>
        <dsp:cNvPr id="0" name=""/>
        <dsp:cNvSpPr/>
      </dsp:nvSpPr>
      <dsp:spPr>
        <a:xfrm>
          <a:off x="2849731" y="2003107"/>
          <a:ext cx="357146" cy="357146"/>
        </a:xfrm>
        <a:prstGeom prst="ellipse">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69B4F48B-5F0C-4638-BCC9-1E3C971C803F}">
      <dsp:nvSpPr>
        <dsp:cNvPr id="0" name=""/>
        <dsp:cNvSpPr/>
      </dsp:nvSpPr>
      <dsp:spPr>
        <a:xfrm>
          <a:off x="3028305" y="2181681"/>
          <a:ext cx="1436026" cy="26134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9245" tIns="0" rIns="0" bIns="0" numCol="1" spcCol="1270" anchor="t" anchorCtr="0">
          <a:noAutofit/>
        </a:bodyPr>
        <a:lstStyle/>
        <a:p>
          <a:pPr lvl="0" algn="l" defTabSz="755650">
            <a:lnSpc>
              <a:spcPct val="90000"/>
            </a:lnSpc>
            <a:spcBef>
              <a:spcPct val="0"/>
            </a:spcBef>
            <a:spcAft>
              <a:spcPct val="35000"/>
            </a:spcAft>
          </a:pPr>
          <a:r>
            <a:rPr lang="en-US" sz="1700" kern="1200" dirty="0" err="1" smtClean="0">
              <a:latin typeface="Berlin Sans FB" pitchFamily="34" charset="0"/>
            </a:rPr>
            <a:t>Rekap</a:t>
          </a:r>
          <a:r>
            <a:rPr lang="en-US" sz="1700" kern="1200" dirty="0" smtClean="0">
              <a:latin typeface="Berlin Sans FB" pitchFamily="34" charset="0"/>
            </a:rPr>
            <a:t> </a:t>
          </a:r>
          <a:r>
            <a:rPr lang="en-US" sz="1700" kern="1200" dirty="0" err="1" smtClean="0">
              <a:latin typeface="Berlin Sans FB" pitchFamily="34" charset="0"/>
            </a:rPr>
            <a:t>Jurnal</a:t>
          </a:r>
          <a:r>
            <a:rPr lang="en-US" sz="1700" kern="1200" dirty="0" smtClean="0">
              <a:latin typeface="Berlin Sans FB" pitchFamily="34" charset="0"/>
            </a:rPr>
            <a:t> Semester</a:t>
          </a:r>
          <a:endParaRPr lang="en-US" sz="1700" kern="1200" dirty="0">
            <a:latin typeface="Berlin Sans FB" pitchFamily="34" charset="0"/>
          </a:endParaRPr>
        </a:p>
      </dsp:txBody>
      <dsp:txXfrm>
        <a:off x="3028305" y="2181681"/>
        <a:ext cx="1436026" cy="2613494"/>
      </dsp:txXfrm>
    </dsp:sp>
    <dsp:sp modelId="{3277DB89-EB45-4B43-8F2E-C45598E24BF1}">
      <dsp:nvSpPr>
        <dsp:cNvPr id="0" name=""/>
        <dsp:cNvSpPr/>
      </dsp:nvSpPr>
      <dsp:spPr>
        <a:xfrm>
          <a:off x="4233674" y="1448786"/>
          <a:ext cx="461314" cy="461314"/>
        </a:xfrm>
        <a:prstGeom prst="ellipse">
          <a:avLst/>
        </a:prstGeom>
        <a:gradFill rotWithShape="0">
          <a:gsLst>
            <a:gs pos="0">
              <a:schemeClr val="accent4">
                <a:hueOff val="-3348577"/>
                <a:satOff val="20174"/>
                <a:lumOff val="1617"/>
                <a:alphaOff val="0"/>
                <a:shade val="51000"/>
                <a:satMod val="130000"/>
              </a:schemeClr>
            </a:gs>
            <a:gs pos="80000">
              <a:schemeClr val="accent4">
                <a:hueOff val="-3348577"/>
                <a:satOff val="20174"/>
                <a:lumOff val="1617"/>
                <a:alphaOff val="0"/>
                <a:shade val="93000"/>
                <a:satMod val="130000"/>
              </a:schemeClr>
            </a:gs>
            <a:gs pos="100000">
              <a:schemeClr val="accent4">
                <a:hueOff val="-3348577"/>
                <a:satOff val="20174"/>
                <a:lumOff val="161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67A30C9F-D7AF-4297-9E2B-65A9EAD2FB29}">
      <dsp:nvSpPr>
        <dsp:cNvPr id="0" name=""/>
        <dsp:cNvSpPr/>
      </dsp:nvSpPr>
      <dsp:spPr>
        <a:xfrm>
          <a:off x="4464331" y="1679443"/>
          <a:ext cx="1488110" cy="31157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4441" tIns="0" rIns="0" bIns="0" numCol="1" spcCol="1270" anchor="t" anchorCtr="0">
          <a:noAutofit/>
        </a:bodyPr>
        <a:lstStyle/>
        <a:p>
          <a:pPr lvl="0" algn="l" defTabSz="755650">
            <a:lnSpc>
              <a:spcPct val="90000"/>
            </a:lnSpc>
            <a:spcBef>
              <a:spcPct val="0"/>
            </a:spcBef>
            <a:spcAft>
              <a:spcPct val="35000"/>
            </a:spcAft>
          </a:pPr>
          <a:r>
            <a:rPr lang="en-US" sz="1700" kern="1200" dirty="0" err="1" smtClean="0">
              <a:latin typeface="Berlin Sans FB" pitchFamily="34" charset="0"/>
            </a:rPr>
            <a:t>Rapat</a:t>
          </a:r>
          <a:r>
            <a:rPr lang="en-US" sz="1700" kern="1200" dirty="0" smtClean="0">
              <a:latin typeface="Berlin Sans FB" pitchFamily="34" charset="0"/>
            </a:rPr>
            <a:t> </a:t>
          </a:r>
          <a:r>
            <a:rPr lang="en-US" sz="1700" kern="1200" dirty="0" err="1" smtClean="0">
              <a:latin typeface="Berlin Sans FB" pitchFamily="34" charset="0"/>
            </a:rPr>
            <a:t>Dewan</a:t>
          </a:r>
          <a:r>
            <a:rPr lang="en-US" sz="1700" kern="1200" dirty="0" smtClean="0">
              <a:latin typeface="Berlin Sans FB" pitchFamily="34" charset="0"/>
            </a:rPr>
            <a:t> Guru</a:t>
          </a:r>
          <a:endParaRPr lang="en-US" sz="1700" kern="1200" dirty="0">
            <a:latin typeface="Berlin Sans FB" pitchFamily="34" charset="0"/>
          </a:endParaRPr>
        </a:p>
      </dsp:txBody>
      <dsp:txXfrm>
        <a:off x="4464331" y="1679443"/>
        <a:ext cx="1488110" cy="3115731"/>
      </dsp:txXfrm>
    </dsp:sp>
    <dsp:sp modelId="{7EFD7A84-5D51-418F-91DB-B922C4490090}">
      <dsp:nvSpPr>
        <dsp:cNvPr id="0" name=""/>
        <dsp:cNvSpPr/>
      </dsp:nvSpPr>
      <dsp:spPr>
        <a:xfrm>
          <a:off x="5658540" y="1078619"/>
          <a:ext cx="587803" cy="587803"/>
        </a:xfrm>
        <a:prstGeom prst="ellipse">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BD00B39-3622-4566-8561-613E40AD932A}">
      <dsp:nvSpPr>
        <dsp:cNvPr id="0" name=""/>
        <dsp:cNvSpPr/>
      </dsp:nvSpPr>
      <dsp:spPr>
        <a:xfrm>
          <a:off x="5952442" y="804839"/>
          <a:ext cx="1488110" cy="2105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1465" tIns="0" rIns="0" bIns="0" numCol="1" spcCol="1270" anchor="t" anchorCtr="0">
          <a:noAutofit/>
        </a:bodyPr>
        <a:lstStyle/>
        <a:p>
          <a:pPr lvl="0" algn="l" defTabSz="755650">
            <a:lnSpc>
              <a:spcPct val="90000"/>
            </a:lnSpc>
            <a:spcBef>
              <a:spcPct val="0"/>
            </a:spcBef>
            <a:spcAft>
              <a:spcPct val="35000"/>
            </a:spcAft>
          </a:pPr>
          <a:r>
            <a:rPr lang="en-US" sz="1700" kern="1200" dirty="0" err="1" smtClean="0">
              <a:latin typeface="Berlin Sans FB" pitchFamily="34" charset="0"/>
            </a:rPr>
            <a:t>Rapor</a:t>
          </a:r>
          <a:r>
            <a:rPr lang="en-US" sz="1700" kern="1200" dirty="0" smtClean="0">
              <a:latin typeface="Berlin Sans FB" pitchFamily="34" charset="0"/>
            </a:rPr>
            <a:t> </a:t>
          </a:r>
          <a:r>
            <a:rPr lang="en-US" sz="1700" kern="1200" dirty="0" err="1" smtClean="0">
              <a:latin typeface="Berlin Sans FB" pitchFamily="34" charset="0"/>
            </a:rPr>
            <a:t>Deskripsi</a:t>
          </a:r>
          <a:r>
            <a:rPr lang="en-US" sz="1700" kern="1200" dirty="0" smtClean="0">
              <a:latin typeface="Berlin Sans FB" pitchFamily="34" charset="0"/>
            </a:rPr>
            <a:t> </a:t>
          </a:r>
          <a:r>
            <a:rPr lang="en-US" sz="1700" kern="1200" dirty="0" err="1" smtClean="0">
              <a:latin typeface="Berlin Sans FB" pitchFamily="34" charset="0"/>
            </a:rPr>
            <a:t>Sikap</a:t>
          </a:r>
          <a:r>
            <a:rPr lang="en-US" sz="1700" kern="1200" dirty="0" smtClean="0">
              <a:latin typeface="Berlin Sans FB" pitchFamily="34" charset="0"/>
            </a:rPr>
            <a:t> KI-1 </a:t>
          </a:r>
          <a:r>
            <a:rPr lang="en-US" sz="1700" kern="1200" dirty="0" err="1" smtClean="0">
              <a:latin typeface="Berlin Sans FB" pitchFamily="34" charset="0"/>
            </a:rPr>
            <a:t>dan</a:t>
          </a:r>
          <a:r>
            <a:rPr lang="en-US" sz="1700" kern="1200" dirty="0" smtClean="0">
              <a:latin typeface="Berlin Sans FB" pitchFamily="34" charset="0"/>
            </a:rPr>
            <a:t> KI-2</a:t>
          </a:r>
          <a:endParaRPr lang="en-US" sz="1700" kern="1200" dirty="0">
            <a:latin typeface="Berlin Sans FB" pitchFamily="34" charset="0"/>
          </a:endParaRPr>
        </a:p>
      </dsp:txBody>
      <dsp:txXfrm>
        <a:off x="5952442" y="804839"/>
        <a:ext cx="1488110" cy="210561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F68950-B7CD-D143-A0E1-B75071CCA6ED}">
      <dsp:nvSpPr>
        <dsp:cNvPr id="0" name=""/>
        <dsp:cNvSpPr/>
      </dsp:nvSpPr>
      <dsp:spPr>
        <a:xfrm>
          <a:off x="2863297" y="4203430"/>
          <a:ext cx="360530" cy="128474"/>
        </a:xfrm>
        <a:custGeom>
          <a:avLst/>
          <a:gdLst/>
          <a:ahLst/>
          <a:cxnLst/>
          <a:rect l="0" t="0" r="0" b="0"/>
          <a:pathLst>
            <a:path>
              <a:moveTo>
                <a:pt x="0" y="128474"/>
              </a:moveTo>
              <a:lnTo>
                <a:pt x="180265" y="128474"/>
              </a:lnTo>
              <a:lnTo>
                <a:pt x="180265" y="0"/>
              </a:lnTo>
              <a:lnTo>
                <a:pt x="360530" y="0"/>
              </a:lnTo>
            </a:path>
          </a:pathLst>
        </a:custGeom>
        <a:noFill/>
        <a:ln w="28575" cap="flat" cmpd="sng" algn="ctr">
          <a:solidFill>
            <a:schemeClr val="tx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33993" y="4258099"/>
        <a:ext cx="19136" cy="19136"/>
      </dsp:txXfrm>
    </dsp:sp>
    <dsp:sp modelId="{901E8EB5-465C-5E46-8327-96BA83ED347D}">
      <dsp:nvSpPr>
        <dsp:cNvPr id="0" name=""/>
        <dsp:cNvSpPr/>
      </dsp:nvSpPr>
      <dsp:spPr>
        <a:xfrm>
          <a:off x="2863297" y="3456381"/>
          <a:ext cx="360530" cy="875522"/>
        </a:xfrm>
        <a:custGeom>
          <a:avLst/>
          <a:gdLst/>
          <a:ahLst/>
          <a:cxnLst/>
          <a:rect l="0" t="0" r="0" b="0"/>
          <a:pathLst>
            <a:path>
              <a:moveTo>
                <a:pt x="0" y="875522"/>
              </a:moveTo>
              <a:lnTo>
                <a:pt x="180265" y="875522"/>
              </a:lnTo>
              <a:lnTo>
                <a:pt x="180265" y="0"/>
              </a:lnTo>
              <a:lnTo>
                <a:pt x="360530" y="0"/>
              </a:lnTo>
            </a:path>
          </a:pathLst>
        </a:custGeom>
        <a:noFill/>
        <a:ln w="28575" cap="flat" cmpd="sng" algn="ctr">
          <a:solidFill>
            <a:schemeClr val="tx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19890" y="3870472"/>
        <a:ext cx="47342" cy="47342"/>
      </dsp:txXfrm>
    </dsp:sp>
    <dsp:sp modelId="{810E2AD3-A7ED-4681-B741-93B7D2793E61}">
      <dsp:nvSpPr>
        <dsp:cNvPr id="0" name=""/>
        <dsp:cNvSpPr/>
      </dsp:nvSpPr>
      <dsp:spPr>
        <a:xfrm>
          <a:off x="859936" y="2959130"/>
          <a:ext cx="392051" cy="1372774"/>
        </a:xfrm>
        <a:custGeom>
          <a:avLst/>
          <a:gdLst/>
          <a:ahLst/>
          <a:cxnLst/>
          <a:rect l="0" t="0" r="0" b="0"/>
          <a:pathLst>
            <a:path>
              <a:moveTo>
                <a:pt x="0" y="0"/>
              </a:moveTo>
              <a:lnTo>
                <a:pt x="196025" y="0"/>
              </a:lnTo>
              <a:lnTo>
                <a:pt x="196025" y="1372774"/>
              </a:lnTo>
              <a:lnTo>
                <a:pt x="392051" y="1372774"/>
              </a:lnTo>
            </a:path>
          </a:pathLst>
        </a:custGeom>
        <a:noFill/>
        <a:ln w="25400"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020270" y="3609826"/>
        <a:ext cx="71382" cy="71382"/>
      </dsp:txXfrm>
    </dsp:sp>
    <dsp:sp modelId="{69E27BA4-178C-8140-8488-83C2974AB332}">
      <dsp:nvSpPr>
        <dsp:cNvPr id="0" name=""/>
        <dsp:cNvSpPr/>
      </dsp:nvSpPr>
      <dsp:spPr>
        <a:xfrm>
          <a:off x="2863297" y="1624876"/>
          <a:ext cx="360530" cy="1084457"/>
        </a:xfrm>
        <a:custGeom>
          <a:avLst/>
          <a:gdLst/>
          <a:ahLst/>
          <a:cxnLst/>
          <a:rect l="0" t="0" r="0" b="0"/>
          <a:pathLst>
            <a:path>
              <a:moveTo>
                <a:pt x="0" y="0"/>
              </a:moveTo>
              <a:lnTo>
                <a:pt x="180265" y="0"/>
              </a:lnTo>
              <a:lnTo>
                <a:pt x="180265" y="1084457"/>
              </a:lnTo>
              <a:lnTo>
                <a:pt x="360530" y="1084457"/>
              </a:lnTo>
            </a:path>
          </a:pathLst>
        </a:custGeom>
        <a:noFill/>
        <a:ln w="28575" cap="flat" cmpd="sng" algn="ctr">
          <a:solidFill>
            <a:schemeClr val="tx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14991" y="2138534"/>
        <a:ext cx="57140" cy="57140"/>
      </dsp:txXfrm>
    </dsp:sp>
    <dsp:sp modelId="{E202CBB7-77AB-C149-B770-A8D3A25DA234}">
      <dsp:nvSpPr>
        <dsp:cNvPr id="0" name=""/>
        <dsp:cNvSpPr/>
      </dsp:nvSpPr>
      <dsp:spPr>
        <a:xfrm>
          <a:off x="2863297" y="1624876"/>
          <a:ext cx="360530" cy="337408"/>
        </a:xfrm>
        <a:custGeom>
          <a:avLst/>
          <a:gdLst/>
          <a:ahLst/>
          <a:cxnLst/>
          <a:rect l="0" t="0" r="0" b="0"/>
          <a:pathLst>
            <a:path>
              <a:moveTo>
                <a:pt x="0" y="0"/>
              </a:moveTo>
              <a:lnTo>
                <a:pt x="180265" y="0"/>
              </a:lnTo>
              <a:lnTo>
                <a:pt x="180265" y="337408"/>
              </a:lnTo>
              <a:lnTo>
                <a:pt x="360530" y="337408"/>
              </a:lnTo>
            </a:path>
          </a:pathLst>
        </a:custGeom>
        <a:noFill/>
        <a:ln w="28575" cap="flat" cmpd="sng" algn="ctr">
          <a:solidFill>
            <a:schemeClr val="tx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31217" y="1781235"/>
        <a:ext cx="24689" cy="24689"/>
      </dsp:txXfrm>
    </dsp:sp>
    <dsp:sp modelId="{70DC0175-5A44-144D-B4D0-19A55EA34064}">
      <dsp:nvSpPr>
        <dsp:cNvPr id="0" name=""/>
        <dsp:cNvSpPr/>
      </dsp:nvSpPr>
      <dsp:spPr>
        <a:xfrm>
          <a:off x="2863297" y="1215236"/>
          <a:ext cx="360530" cy="409639"/>
        </a:xfrm>
        <a:custGeom>
          <a:avLst/>
          <a:gdLst/>
          <a:ahLst/>
          <a:cxnLst/>
          <a:rect l="0" t="0" r="0" b="0"/>
          <a:pathLst>
            <a:path>
              <a:moveTo>
                <a:pt x="0" y="409639"/>
              </a:moveTo>
              <a:lnTo>
                <a:pt x="180265" y="409639"/>
              </a:lnTo>
              <a:lnTo>
                <a:pt x="180265" y="0"/>
              </a:lnTo>
              <a:lnTo>
                <a:pt x="360530" y="0"/>
              </a:lnTo>
            </a:path>
          </a:pathLst>
        </a:custGeom>
        <a:noFill/>
        <a:ln w="28575" cap="flat" cmpd="sng" algn="ctr">
          <a:solidFill>
            <a:schemeClr val="tx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29919" y="1406413"/>
        <a:ext cx="27284" cy="27284"/>
      </dsp:txXfrm>
    </dsp:sp>
    <dsp:sp modelId="{8B8A69ED-733C-4FB7-A51F-B7D3228DB115}">
      <dsp:nvSpPr>
        <dsp:cNvPr id="0" name=""/>
        <dsp:cNvSpPr/>
      </dsp:nvSpPr>
      <dsp:spPr>
        <a:xfrm>
          <a:off x="859936" y="1624876"/>
          <a:ext cx="392051" cy="1334254"/>
        </a:xfrm>
        <a:custGeom>
          <a:avLst/>
          <a:gdLst/>
          <a:ahLst/>
          <a:cxnLst/>
          <a:rect l="0" t="0" r="0" b="0"/>
          <a:pathLst>
            <a:path>
              <a:moveTo>
                <a:pt x="0" y="1334254"/>
              </a:moveTo>
              <a:lnTo>
                <a:pt x="196025" y="1334254"/>
              </a:lnTo>
              <a:lnTo>
                <a:pt x="196025" y="0"/>
              </a:lnTo>
              <a:lnTo>
                <a:pt x="392051" y="0"/>
              </a:lnTo>
            </a:path>
          </a:pathLst>
        </a:custGeom>
        <a:noFill/>
        <a:ln w="25400"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021194" y="2257236"/>
        <a:ext cx="69533" cy="69533"/>
      </dsp:txXfrm>
    </dsp:sp>
    <dsp:sp modelId="{4BD0AADA-B4BC-4C86-B8E4-DA3276BC5782}">
      <dsp:nvSpPr>
        <dsp:cNvPr id="0" name=""/>
        <dsp:cNvSpPr/>
      </dsp:nvSpPr>
      <dsp:spPr>
        <a:xfrm rot="16200000">
          <a:off x="-1141394" y="2530534"/>
          <a:ext cx="3145467" cy="857193"/>
        </a:xfrm>
        <a:prstGeom prst="roundRect">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ts val="2900"/>
            </a:lnSpc>
            <a:spcBef>
              <a:spcPct val="0"/>
            </a:spcBef>
            <a:spcAft>
              <a:spcPts val="0"/>
            </a:spcAft>
          </a:pPr>
          <a:r>
            <a:rPr lang="id-ID" sz="2800" kern="1200" noProof="0" dirty="0" smtClean="0"/>
            <a:t>Penilaian</a:t>
          </a:r>
          <a:endParaRPr lang="id-ID" sz="2000" kern="1200" noProof="0" dirty="0" smtClean="0"/>
        </a:p>
        <a:p>
          <a:pPr lvl="0" algn="ctr" defTabSz="1244600">
            <a:lnSpc>
              <a:spcPts val="2900"/>
            </a:lnSpc>
            <a:spcBef>
              <a:spcPct val="0"/>
            </a:spcBef>
            <a:spcAft>
              <a:spcPts val="0"/>
            </a:spcAft>
          </a:pPr>
          <a:r>
            <a:rPr lang="id-ID" sz="2000" kern="1200" noProof="0" dirty="0" smtClean="0"/>
            <a:t>Sikap spiritual dan sosial</a:t>
          </a:r>
          <a:endParaRPr lang="id-ID" sz="2000" kern="1200" noProof="0" dirty="0"/>
        </a:p>
      </dsp:txBody>
      <dsp:txXfrm>
        <a:off x="-1099549" y="2572379"/>
        <a:ext cx="3061777" cy="773503"/>
      </dsp:txXfrm>
    </dsp:sp>
    <dsp:sp modelId="{5C3D0F54-EDEC-47ED-8E3F-459CB6631822}">
      <dsp:nvSpPr>
        <dsp:cNvPr id="0" name=""/>
        <dsp:cNvSpPr/>
      </dsp:nvSpPr>
      <dsp:spPr>
        <a:xfrm>
          <a:off x="1251987" y="1326056"/>
          <a:ext cx="1611310" cy="597638"/>
        </a:xfrm>
        <a:prstGeom prst="rect">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err="1" smtClean="0">
              <a:latin typeface="Berlin Sans FB" pitchFamily="34" charset="0"/>
            </a:rPr>
            <a:t>Utama</a:t>
          </a:r>
          <a:endParaRPr lang="en-US" sz="2400" kern="1200" dirty="0">
            <a:latin typeface="Berlin Sans FB" pitchFamily="34" charset="0"/>
          </a:endParaRPr>
        </a:p>
      </dsp:txBody>
      <dsp:txXfrm>
        <a:off x="1251987" y="1326056"/>
        <a:ext cx="1611310" cy="597638"/>
      </dsp:txXfrm>
    </dsp:sp>
    <dsp:sp modelId="{750568E4-2923-D341-8192-F3C4607FDDBA}">
      <dsp:nvSpPr>
        <dsp:cNvPr id="0" name=""/>
        <dsp:cNvSpPr/>
      </dsp:nvSpPr>
      <dsp:spPr>
        <a:xfrm>
          <a:off x="3223827" y="916417"/>
          <a:ext cx="1960255" cy="597638"/>
        </a:xfrm>
        <a:prstGeom prst="rect">
          <a:avLst/>
        </a:prstGeom>
        <a:solidFill>
          <a:srgbClr val="0066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95250" lvl="0" indent="0" algn="l" defTabSz="889000">
            <a:lnSpc>
              <a:spcPct val="90000"/>
            </a:lnSpc>
            <a:spcBef>
              <a:spcPct val="0"/>
            </a:spcBef>
            <a:spcAft>
              <a:spcPct val="35000"/>
            </a:spcAft>
          </a:pPr>
          <a:r>
            <a:rPr lang="id-ID" sz="2000" b="1" kern="1200" dirty="0" smtClean="0">
              <a:latin typeface="Agency FB" pitchFamily="34" charset="0"/>
            </a:rPr>
            <a:t> Observasi guru MP</a:t>
          </a:r>
          <a:endParaRPr lang="en-US" sz="2000" b="1" kern="1200" dirty="0">
            <a:latin typeface="Agency FB" pitchFamily="34" charset="0"/>
          </a:endParaRPr>
        </a:p>
      </dsp:txBody>
      <dsp:txXfrm>
        <a:off x="3223827" y="916417"/>
        <a:ext cx="1960255" cy="597638"/>
      </dsp:txXfrm>
    </dsp:sp>
    <dsp:sp modelId="{0C17AC3B-A7C3-2649-892E-A7820254025C}">
      <dsp:nvSpPr>
        <dsp:cNvPr id="0" name=""/>
        <dsp:cNvSpPr/>
      </dsp:nvSpPr>
      <dsp:spPr>
        <a:xfrm>
          <a:off x="3223827" y="1663465"/>
          <a:ext cx="1960255" cy="597638"/>
        </a:xfrm>
        <a:prstGeom prst="rect">
          <a:avLst/>
        </a:prstGeom>
        <a:solidFill>
          <a:srgbClr val="0066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95250" lvl="0" indent="0" algn="l" defTabSz="889000">
            <a:lnSpc>
              <a:spcPct val="90000"/>
            </a:lnSpc>
            <a:spcBef>
              <a:spcPct val="0"/>
            </a:spcBef>
            <a:spcAft>
              <a:spcPct val="35000"/>
            </a:spcAft>
          </a:pPr>
          <a:r>
            <a:rPr lang="id-ID" sz="2000" b="1" kern="1200" dirty="0" smtClean="0">
              <a:latin typeface="Agency FB" pitchFamily="34" charset="0"/>
            </a:rPr>
            <a:t> </a:t>
          </a:r>
          <a:r>
            <a:rPr lang="en-US" sz="2000" b="1" kern="1200" dirty="0" err="1" smtClean="0">
              <a:latin typeface="Agency FB" pitchFamily="34" charset="0"/>
            </a:rPr>
            <a:t>Observasi</a:t>
          </a:r>
          <a:r>
            <a:rPr lang="en-US" sz="2000" b="1" kern="1200" dirty="0" smtClean="0">
              <a:latin typeface="Agency FB" pitchFamily="34" charset="0"/>
            </a:rPr>
            <a:t> guru </a:t>
          </a:r>
          <a:r>
            <a:rPr lang="id-ID" sz="2000" b="1" kern="1200" dirty="0" smtClean="0">
              <a:latin typeface="Agency FB" pitchFamily="34" charset="0"/>
            </a:rPr>
            <a:t>BK</a:t>
          </a:r>
          <a:endParaRPr lang="en-US" sz="2000" b="1" kern="1200" dirty="0">
            <a:latin typeface="Agency FB" pitchFamily="34" charset="0"/>
          </a:endParaRPr>
        </a:p>
      </dsp:txBody>
      <dsp:txXfrm>
        <a:off x="3223827" y="1663465"/>
        <a:ext cx="1960255" cy="597638"/>
      </dsp:txXfrm>
    </dsp:sp>
    <dsp:sp modelId="{96513567-C580-5C4C-922E-D75D91C15616}">
      <dsp:nvSpPr>
        <dsp:cNvPr id="0" name=""/>
        <dsp:cNvSpPr/>
      </dsp:nvSpPr>
      <dsp:spPr>
        <a:xfrm>
          <a:off x="3223827" y="2410514"/>
          <a:ext cx="1960255" cy="597638"/>
        </a:xfrm>
        <a:prstGeom prst="rect">
          <a:avLst/>
        </a:prstGeom>
        <a:solidFill>
          <a:srgbClr val="0066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95250" lvl="0" indent="0" algn="l" defTabSz="889000">
            <a:lnSpc>
              <a:spcPct val="90000"/>
            </a:lnSpc>
            <a:spcBef>
              <a:spcPct val="0"/>
            </a:spcBef>
            <a:spcAft>
              <a:spcPct val="35000"/>
            </a:spcAft>
          </a:pPr>
          <a:r>
            <a:rPr lang="id-ID" sz="2000" b="1" kern="1200" dirty="0" smtClean="0">
              <a:latin typeface="Agency FB" pitchFamily="34" charset="0"/>
            </a:rPr>
            <a:t> </a:t>
          </a:r>
          <a:r>
            <a:rPr lang="en-US" sz="2000" b="1" kern="1200" dirty="0" err="1" smtClean="0">
              <a:latin typeface="Agency FB" pitchFamily="34" charset="0"/>
            </a:rPr>
            <a:t>Observasi</a:t>
          </a:r>
          <a:r>
            <a:rPr lang="en-US" sz="2000" b="1" kern="1200" dirty="0" smtClean="0">
              <a:latin typeface="Agency FB" pitchFamily="34" charset="0"/>
            </a:rPr>
            <a:t> W</a:t>
          </a:r>
          <a:r>
            <a:rPr lang="id-ID" sz="2000" b="1" kern="1200" dirty="0" smtClean="0">
              <a:latin typeface="Agency FB" pitchFamily="34" charset="0"/>
            </a:rPr>
            <a:t>K</a:t>
          </a:r>
          <a:endParaRPr lang="en-US" sz="2000" b="1" kern="1200" dirty="0">
            <a:latin typeface="Agency FB" pitchFamily="34" charset="0"/>
          </a:endParaRPr>
        </a:p>
      </dsp:txBody>
      <dsp:txXfrm>
        <a:off x="3223827" y="2410514"/>
        <a:ext cx="1960255" cy="597638"/>
      </dsp:txXfrm>
    </dsp:sp>
    <dsp:sp modelId="{834F09DA-0CF1-4552-BDC3-44093E927B19}">
      <dsp:nvSpPr>
        <dsp:cNvPr id="0" name=""/>
        <dsp:cNvSpPr/>
      </dsp:nvSpPr>
      <dsp:spPr>
        <a:xfrm>
          <a:off x="1251987" y="4033085"/>
          <a:ext cx="1611310" cy="597638"/>
        </a:xfrm>
        <a:prstGeom prst="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err="1" smtClean="0">
              <a:latin typeface="Berlin Sans FB" pitchFamily="34" charset="0"/>
            </a:rPr>
            <a:t>Penunjang</a:t>
          </a:r>
          <a:endParaRPr lang="en-US" sz="2400" kern="1200" dirty="0">
            <a:latin typeface="Berlin Sans FB" pitchFamily="34" charset="0"/>
          </a:endParaRPr>
        </a:p>
      </dsp:txBody>
      <dsp:txXfrm>
        <a:off x="1251987" y="4033085"/>
        <a:ext cx="1611310" cy="597638"/>
      </dsp:txXfrm>
    </dsp:sp>
    <dsp:sp modelId="{3870DEE8-953A-B549-AC11-89FB0242DC93}">
      <dsp:nvSpPr>
        <dsp:cNvPr id="0" name=""/>
        <dsp:cNvSpPr/>
      </dsp:nvSpPr>
      <dsp:spPr>
        <a:xfrm>
          <a:off x="3223827" y="3157562"/>
          <a:ext cx="1960255" cy="597638"/>
        </a:xfrm>
        <a:prstGeom prst="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95250" lvl="0" indent="0" algn="l" defTabSz="889000">
            <a:lnSpc>
              <a:spcPct val="90000"/>
            </a:lnSpc>
            <a:spcBef>
              <a:spcPct val="0"/>
            </a:spcBef>
            <a:spcAft>
              <a:spcPct val="35000"/>
            </a:spcAft>
          </a:pPr>
          <a:r>
            <a:rPr lang="en-US" sz="2000" kern="1200" dirty="0" err="1" smtClean="0"/>
            <a:t>Penilaian</a:t>
          </a:r>
          <a:r>
            <a:rPr lang="en-US" sz="2000" kern="1200" dirty="0" smtClean="0"/>
            <a:t> </a:t>
          </a:r>
          <a:r>
            <a:rPr lang="en-US" sz="2000" kern="1200" dirty="0" err="1" smtClean="0"/>
            <a:t>diri</a:t>
          </a:r>
          <a:endParaRPr lang="en-US" sz="2000" kern="1200" dirty="0"/>
        </a:p>
      </dsp:txBody>
      <dsp:txXfrm>
        <a:off x="3223827" y="3157562"/>
        <a:ext cx="1960255" cy="597638"/>
      </dsp:txXfrm>
    </dsp:sp>
    <dsp:sp modelId="{32119D9B-DFBE-8F4F-A5F6-A462C1F2E25B}">
      <dsp:nvSpPr>
        <dsp:cNvPr id="0" name=""/>
        <dsp:cNvSpPr/>
      </dsp:nvSpPr>
      <dsp:spPr>
        <a:xfrm>
          <a:off x="3223827" y="3904611"/>
          <a:ext cx="1960255" cy="597638"/>
        </a:xfrm>
        <a:prstGeom prst="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95250" lvl="0" indent="0" algn="l" defTabSz="889000">
            <a:lnSpc>
              <a:spcPct val="90000"/>
            </a:lnSpc>
            <a:spcBef>
              <a:spcPct val="0"/>
            </a:spcBef>
            <a:spcAft>
              <a:spcPct val="35000"/>
            </a:spcAft>
          </a:pPr>
          <a:r>
            <a:rPr lang="en-US" sz="2000" kern="1200" dirty="0" err="1" smtClean="0"/>
            <a:t>Penilaian</a:t>
          </a:r>
          <a:r>
            <a:rPr lang="en-US" sz="2000" kern="1200" dirty="0" smtClean="0"/>
            <a:t> </a:t>
          </a:r>
          <a:r>
            <a:rPr lang="en-US" sz="2000" kern="1200" dirty="0" err="1" smtClean="0"/>
            <a:t>antar</a:t>
          </a:r>
          <a:r>
            <a:rPr lang="en-US" sz="2000" kern="1200" dirty="0" smtClean="0"/>
            <a:t> </a:t>
          </a:r>
          <a:r>
            <a:rPr lang="en-US" sz="2000" kern="1200" dirty="0" err="1" smtClean="0"/>
            <a:t>teman</a:t>
          </a:r>
          <a:endParaRPr lang="en-US" sz="2000" kern="1200" dirty="0"/>
        </a:p>
      </dsp:txBody>
      <dsp:txXfrm>
        <a:off x="3223827" y="3904611"/>
        <a:ext cx="1960255" cy="59763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91EFFC-1D79-46C6-BB55-6C8D488EB7AA}">
      <dsp:nvSpPr>
        <dsp:cNvPr id="0" name=""/>
        <dsp:cNvSpPr/>
      </dsp:nvSpPr>
      <dsp:spPr>
        <a:xfrm>
          <a:off x="248508" y="330572"/>
          <a:ext cx="2145397" cy="2145397"/>
        </a:xfrm>
        <a:prstGeom prst="pie">
          <a:avLst>
            <a:gd name="adj1" fmla="val 16200000"/>
            <a:gd name="adj2" fmla="val 1800000"/>
          </a:avLst>
        </a:prstGeom>
        <a:solidFill>
          <a:srgbClr val="CC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ts val="0"/>
            </a:spcAft>
          </a:pPr>
          <a:r>
            <a:rPr lang="en-US" sz="1800" b="1" kern="1200" cap="all" baseline="0" dirty="0" err="1" smtClean="0">
              <a:latin typeface="Agency FB" pitchFamily="34" charset="0"/>
            </a:rPr>
            <a:t>Pengeta</a:t>
          </a:r>
          <a:endParaRPr lang="en-US" sz="1800" b="1" kern="1200" cap="all" baseline="0" dirty="0" smtClean="0">
            <a:latin typeface="Agency FB" pitchFamily="34" charset="0"/>
          </a:endParaRPr>
        </a:p>
        <a:p>
          <a:pPr lvl="0" algn="ctr" defTabSz="800100">
            <a:lnSpc>
              <a:spcPct val="90000"/>
            </a:lnSpc>
            <a:spcBef>
              <a:spcPct val="0"/>
            </a:spcBef>
            <a:spcAft>
              <a:spcPts val="0"/>
            </a:spcAft>
          </a:pPr>
          <a:r>
            <a:rPr lang="en-US" sz="1800" b="1" kern="1200" cap="all" baseline="0" dirty="0" err="1" smtClean="0">
              <a:latin typeface="Agency FB" pitchFamily="34" charset="0"/>
            </a:rPr>
            <a:t>huan</a:t>
          </a:r>
          <a:endParaRPr lang="en-US" sz="1800" b="1" kern="1200" cap="all" baseline="0" dirty="0">
            <a:latin typeface="Agency FB" pitchFamily="34" charset="0"/>
          </a:endParaRPr>
        </a:p>
      </dsp:txBody>
      <dsp:txXfrm>
        <a:off x="1379184" y="785192"/>
        <a:ext cx="766213" cy="638511"/>
      </dsp:txXfrm>
    </dsp:sp>
    <dsp:sp modelId="{5E11AD6A-C338-4C0A-9498-00A98F90A690}">
      <dsp:nvSpPr>
        <dsp:cNvPr id="0" name=""/>
        <dsp:cNvSpPr/>
      </dsp:nvSpPr>
      <dsp:spPr>
        <a:xfrm>
          <a:off x="204323" y="377587"/>
          <a:ext cx="2145397" cy="2145397"/>
        </a:xfrm>
        <a:prstGeom prst="pie">
          <a:avLst>
            <a:gd name="adj1" fmla="val 1800000"/>
            <a:gd name="adj2" fmla="val 9000000"/>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t" anchorCtr="0">
          <a:noAutofit/>
        </a:bodyPr>
        <a:lstStyle/>
        <a:p>
          <a:pPr lvl="0" algn="ctr" defTabSz="800100">
            <a:lnSpc>
              <a:spcPct val="90000"/>
            </a:lnSpc>
            <a:spcBef>
              <a:spcPct val="0"/>
            </a:spcBef>
            <a:spcAft>
              <a:spcPct val="35000"/>
            </a:spcAft>
          </a:pPr>
          <a:r>
            <a:rPr lang="en-US" sz="1800" b="1" kern="1200" cap="all" baseline="0" dirty="0" err="1" smtClean="0">
              <a:latin typeface="Agency FB" pitchFamily="34" charset="0"/>
            </a:rPr>
            <a:t>Keteram</a:t>
          </a:r>
          <a:r>
            <a:rPr lang="id-ID" sz="1800" b="1" kern="1200" cap="all" baseline="0" dirty="0" smtClean="0">
              <a:latin typeface="Agency FB" pitchFamily="34" charset="0"/>
            </a:rPr>
            <a:t>  </a:t>
          </a:r>
          <a:r>
            <a:rPr lang="en-US" sz="1800" b="1" kern="1200" cap="all" baseline="0" dirty="0" err="1" smtClean="0">
              <a:latin typeface="Agency FB" pitchFamily="34" charset="0"/>
            </a:rPr>
            <a:t>pilan</a:t>
          </a:r>
          <a:endParaRPr lang="en-US" sz="1800" b="1" kern="1200" cap="all" baseline="0" dirty="0">
            <a:latin typeface="Agency FB" pitchFamily="34" charset="0"/>
          </a:endParaRPr>
        </a:p>
      </dsp:txBody>
      <dsp:txXfrm>
        <a:off x="715132" y="1769542"/>
        <a:ext cx="1149320" cy="561889"/>
      </dsp:txXfrm>
    </dsp:sp>
    <dsp:sp modelId="{5E4566EA-1AB9-498D-AFC9-413106937D7A}">
      <dsp:nvSpPr>
        <dsp:cNvPr id="0" name=""/>
        <dsp:cNvSpPr/>
      </dsp:nvSpPr>
      <dsp:spPr>
        <a:xfrm>
          <a:off x="182322" y="315769"/>
          <a:ext cx="2145397" cy="2145397"/>
        </a:xfrm>
        <a:prstGeom prst="pie">
          <a:avLst>
            <a:gd name="adj1" fmla="val 9000000"/>
            <a:gd name="adj2" fmla="val 16200000"/>
          </a:avLst>
        </a:prstGeom>
        <a:solidFill>
          <a:schemeClr val="accent5">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cap="all" baseline="0" dirty="0" err="1" smtClean="0">
              <a:latin typeface="Agency FB" pitchFamily="34" charset="0"/>
              <a:cs typeface="Arial" pitchFamily="34" charset="0"/>
            </a:rPr>
            <a:t>Sikap</a:t>
          </a:r>
          <a:endParaRPr lang="en-US" sz="1800" b="1" kern="1200" cap="all" baseline="0" dirty="0">
            <a:latin typeface="Agency FB" pitchFamily="34" charset="0"/>
            <a:cs typeface="Arial" pitchFamily="34" charset="0"/>
          </a:endParaRPr>
        </a:p>
      </dsp:txBody>
      <dsp:txXfrm>
        <a:off x="430830" y="770389"/>
        <a:ext cx="766213" cy="638511"/>
      </dsp:txXfrm>
    </dsp:sp>
    <dsp:sp modelId="{04C9729A-9AD3-45F5-9EE2-AA1FCE953943}">
      <dsp:nvSpPr>
        <dsp:cNvPr id="0" name=""/>
        <dsp:cNvSpPr/>
      </dsp:nvSpPr>
      <dsp:spPr>
        <a:xfrm>
          <a:off x="115875" y="197762"/>
          <a:ext cx="2411018" cy="2411018"/>
        </a:xfrm>
        <a:prstGeom prst="circularArrow">
          <a:avLst>
            <a:gd name="adj1" fmla="val 5085"/>
            <a:gd name="adj2" fmla="val 327528"/>
            <a:gd name="adj3" fmla="val 1472472"/>
            <a:gd name="adj4" fmla="val 16199432"/>
            <a:gd name="adj5" fmla="val 5932"/>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302E5230-2524-4C5E-BCDB-49C92A10D6D2}">
      <dsp:nvSpPr>
        <dsp:cNvPr id="0" name=""/>
        <dsp:cNvSpPr/>
      </dsp:nvSpPr>
      <dsp:spPr>
        <a:xfrm>
          <a:off x="71513" y="244641"/>
          <a:ext cx="2411018" cy="2411018"/>
        </a:xfrm>
        <a:prstGeom prst="circularArrow">
          <a:avLst>
            <a:gd name="adj1" fmla="val 5085"/>
            <a:gd name="adj2" fmla="val 327528"/>
            <a:gd name="adj3" fmla="val 8671970"/>
            <a:gd name="adj4" fmla="val 1800502"/>
            <a:gd name="adj5" fmla="val 5932"/>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A7EB1F68-3A82-4541-BEA3-974DEA47FC97}">
      <dsp:nvSpPr>
        <dsp:cNvPr id="0" name=""/>
        <dsp:cNvSpPr/>
      </dsp:nvSpPr>
      <dsp:spPr>
        <a:xfrm>
          <a:off x="49334" y="182959"/>
          <a:ext cx="2411018" cy="2411018"/>
        </a:xfrm>
        <a:prstGeom prst="circularArrow">
          <a:avLst>
            <a:gd name="adj1" fmla="val 5085"/>
            <a:gd name="adj2" fmla="val 327528"/>
            <a:gd name="adj3" fmla="val 15873039"/>
            <a:gd name="adj4" fmla="val 9000000"/>
            <a:gd name="adj5" fmla="val 5932"/>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6.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8A6623-EA9C-4AB8-808B-D2F58E215A9A}" type="datetimeFigureOut">
              <a:rPr lang="id-ID" smtClean="0"/>
              <a:pPr/>
              <a:t>21/11/2017</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796FC2-5013-442D-9BC9-EB1C26F840D0}" type="slidenum">
              <a:rPr lang="id-ID" smtClean="0"/>
              <a:pPr/>
              <a:t>‹#›</a:t>
            </a:fld>
            <a:endParaRPr lang="id-ID"/>
          </a:p>
        </p:txBody>
      </p:sp>
    </p:spTree>
    <p:extLst>
      <p:ext uri="{BB962C8B-B14F-4D97-AF65-F5344CB8AC3E}">
        <p14:creationId xmlns:p14="http://schemas.microsoft.com/office/powerpoint/2010/main" xmlns="" val="1913821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846843-D891-4080-842D-AC4B4C2BFCEA}" type="slidenum">
              <a:rPr lang="en-US" smtClean="0">
                <a:solidFill>
                  <a:prstClr val="black"/>
                </a:solidFill>
              </a:rPr>
              <a:pPr/>
              <a:t>15</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EB796FC2-5013-442D-9BC9-EB1C26F840D0}" type="slidenum">
              <a:rPr lang="id-ID" smtClean="0"/>
              <a:pPr/>
              <a:t>19</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846843-D891-4080-842D-AC4B4C2BFCEA}" type="slidenum">
              <a:rPr lang="en-US" smtClean="0">
                <a:solidFill>
                  <a:prstClr val="black"/>
                </a:solidFill>
              </a:rPr>
              <a:pPr/>
              <a:t>20</a:t>
            </a:fld>
            <a:endParaRPr 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846843-D891-4080-842D-AC4B4C2BFCEA}" type="slidenum">
              <a:rPr lang="en-US" smtClean="0">
                <a:solidFill>
                  <a:prstClr val="black"/>
                </a:solidFill>
              </a:rPr>
              <a:pPr/>
              <a:t>21</a:t>
            </a:fld>
            <a:endParaRPr lang="en-US">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846843-D891-4080-842D-AC4B4C2BFCEA}" type="slidenum">
              <a:rPr lang="en-US" smtClean="0">
                <a:solidFill>
                  <a:prstClr val="black"/>
                </a:solidFill>
              </a:rPr>
              <a:pPr/>
              <a:t>25</a:t>
            </a:fld>
            <a:endParaRPr lang="en-US">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846843-D891-4080-842D-AC4B4C2BFCEA}" type="slidenum">
              <a:rPr lang="en-US" smtClean="0">
                <a:solidFill>
                  <a:prstClr val="black"/>
                </a:solidFill>
              </a:rPr>
              <a:pPr/>
              <a:t>36</a:t>
            </a:fld>
            <a:endParaRPr lang="en-US">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846843-D891-4080-842D-AC4B4C2BFCEA}" type="slidenum">
              <a:rPr lang="en-US" smtClean="0">
                <a:solidFill>
                  <a:prstClr val="black"/>
                </a:solidFill>
              </a:rPr>
              <a:pPr/>
              <a:t>37</a:t>
            </a:fld>
            <a:endParaRPr lang="en-US">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EB796FC2-5013-442D-9BC9-EB1C26F840D0}" type="slidenum">
              <a:rPr lang="id-ID" smtClean="0"/>
              <a:pPr/>
              <a:t>43</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B71C54-9DC9-4DA7-B889-4967A68CEA85}" type="datetimeFigureOut">
              <a:rPr lang="id-ID" smtClean="0"/>
              <a:pPr/>
              <a:t>21/11/2017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A86B4EC-0CFB-4DAA-AED3-9FAA16068B58}"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B71C54-9DC9-4DA7-B889-4967A68CEA85}" type="datetimeFigureOut">
              <a:rPr lang="id-ID" smtClean="0"/>
              <a:pPr/>
              <a:t>21/11/2017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A86B4EC-0CFB-4DAA-AED3-9FAA16068B58}"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B71C54-9DC9-4DA7-B889-4967A68CEA85}" type="datetimeFigureOut">
              <a:rPr lang="id-ID" smtClean="0"/>
              <a:pPr/>
              <a:t>21/11/2017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A86B4EC-0CFB-4DAA-AED3-9FAA16068B58}" type="slidenum">
              <a:rPr lang="id-ID" smtClean="0"/>
              <a:pPr/>
              <a:t>‹#›</a:t>
            </a:fld>
            <a:endParaRPr lang="id-I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E0B71C54-9DC9-4DA7-B889-4967A68CEA85}" type="datetimeFigureOut">
              <a:rPr lang="id-ID" smtClean="0"/>
              <a:pPr/>
              <a:t>21/11/2017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A86B4EC-0CFB-4DAA-AED3-9FAA16068B58}" type="slidenum">
              <a:rPr lang="id-ID" smtClean="0"/>
              <a:pPr/>
              <a:t>‹#›</a:t>
            </a:fld>
            <a:endParaRPr lang="id-ID"/>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B71C54-9DC9-4DA7-B889-4967A68CEA85}" type="datetimeFigureOut">
              <a:rPr lang="id-ID" smtClean="0"/>
              <a:pPr/>
              <a:t>21/11/2017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A86B4EC-0CFB-4DAA-AED3-9FAA16068B58}" type="slidenum">
              <a:rPr lang="id-ID" smtClean="0"/>
              <a:pPr/>
              <a:t>‹#›</a:t>
            </a:fld>
            <a:endParaRPr lang="id-ID"/>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0B71C54-9DC9-4DA7-B889-4967A68CEA85}" type="datetimeFigureOut">
              <a:rPr lang="id-ID" smtClean="0"/>
              <a:pPr/>
              <a:t>21/11/2017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A86B4EC-0CFB-4DAA-AED3-9FAA16068B58}"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0B71C54-9DC9-4DA7-B889-4967A68CEA85}" type="datetimeFigureOut">
              <a:rPr lang="id-ID" smtClean="0"/>
              <a:pPr/>
              <a:t>21/11/2017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A86B4EC-0CFB-4DAA-AED3-9FAA16068B58}" type="slidenum">
              <a:rPr lang="id-ID" smtClean="0"/>
              <a:pPr/>
              <a:t>‹#›</a:t>
            </a:fld>
            <a:endParaRPr lang="id-ID"/>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9"/>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6" y="1698989"/>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6"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0B71C54-9DC9-4DA7-B889-4967A68CEA85}" type="datetimeFigureOut">
              <a:rPr lang="id-ID" smtClean="0"/>
              <a:pPr/>
              <a:t>21/11/2017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BA86B4EC-0CFB-4DAA-AED3-9FAA16068B58}" type="slidenum">
              <a:rPr lang="id-ID" smtClean="0"/>
              <a:pPr/>
              <a:t>‹#›</a:t>
            </a:fld>
            <a:endParaRPr lang="id-ID"/>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0B71C54-9DC9-4DA7-B889-4967A68CEA85}" type="datetimeFigureOut">
              <a:rPr lang="id-ID" smtClean="0"/>
              <a:pPr/>
              <a:t>21/11/2017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BA86B4EC-0CFB-4DAA-AED3-9FAA16068B58}" type="slidenum">
              <a:rPr lang="id-ID" smtClean="0"/>
              <a:pPr/>
              <a:t>‹#›</a:t>
            </a:fld>
            <a:endParaRPr lang="id-ID"/>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B71C54-9DC9-4DA7-B889-4967A68CEA85}" type="datetimeFigureOut">
              <a:rPr lang="id-ID" smtClean="0"/>
              <a:pPr/>
              <a:t>21/11/2017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BA86B4EC-0CFB-4DAA-AED3-9FAA16068B58}" type="slidenum">
              <a:rPr lang="id-ID" smtClean="0"/>
              <a:pPr/>
              <a:t>‹#›</a:t>
            </a:fld>
            <a:endParaRPr lang="id-ID"/>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4"/>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0B71C54-9DC9-4DA7-B889-4967A68CEA85}" type="datetimeFigureOut">
              <a:rPr lang="id-ID" smtClean="0"/>
              <a:pPr/>
              <a:t>21/11/2017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A86B4EC-0CFB-4DAA-AED3-9FAA16068B58}" type="slidenum">
              <a:rPr lang="id-ID" smtClean="0"/>
              <a:pPr/>
              <a:t>‹#›</a:t>
            </a:fld>
            <a:endParaRPr lang="id-ID"/>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B71C54-9DC9-4DA7-B889-4967A68CEA85}" type="datetimeFigureOut">
              <a:rPr lang="id-ID" smtClean="0"/>
              <a:pPr/>
              <a:t>21/11/2017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A86B4EC-0CFB-4DAA-AED3-9FAA16068B58}" type="slidenum">
              <a:rPr lang="id-ID" smtClean="0"/>
              <a:pPr/>
              <a:t>‹#›</a:t>
            </a:fld>
            <a:endParaRPr lang="id-ID"/>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6"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E0B71C54-9DC9-4DA7-B889-4967A68CEA85}" type="datetimeFigureOut">
              <a:rPr lang="id-ID" smtClean="0"/>
              <a:pPr/>
              <a:t>21/11/2017</a:t>
            </a:fld>
            <a:endParaRPr lang="id-ID"/>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id-ID"/>
          </a:p>
        </p:txBody>
      </p:sp>
      <p:sp>
        <p:nvSpPr>
          <p:cNvPr id="7" name="Slide Number Placeholder 6"/>
          <p:cNvSpPr>
            <a:spLocks noGrp="1"/>
          </p:cNvSpPr>
          <p:nvPr>
            <p:ph type="sldNum" sz="quarter" idx="12"/>
          </p:nvPr>
        </p:nvSpPr>
        <p:spPr>
          <a:xfrm>
            <a:off x="8339328" y="1170432"/>
            <a:ext cx="733864" cy="201168"/>
          </a:xfrm>
        </p:spPr>
        <p:txBody>
          <a:bodyPr/>
          <a:lstStyle/>
          <a:p>
            <a:fld id="{BA86B4EC-0CFB-4DAA-AED3-9FAA16068B58}"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B71C54-9DC9-4DA7-B889-4967A68CEA85}" type="datetimeFigureOut">
              <a:rPr lang="id-ID" smtClean="0"/>
              <a:pPr/>
              <a:t>21/11/2017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A86B4EC-0CFB-4DAA-AED3-9FAA16068B58}" type="slidenum">
              <a:rPr lang="id-ID" smtClean="0"/>
              <a:pPr/>
              <a:t>‹#›</a:t>
            </a:fld>
            <a:endParaRPr lang="id-ID"/>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8"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2"/>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B71C54-9DC9-4DA7-B889-4967A68CEA85}" type="datetimeFigureOut">
              <a:rPr lang="id-ID" smtClean="0"/>
              <a:pPr/>
              <a:t>21/11/2017</a:t>
            </a:fld>
            <a:endParaRPr lang="id-ID"/>
          </a:p>
        </p:txBody>
      </p:sp>
      <p:sp>
        <p:nvSpPr>
          <p:cNvPr id="5" name="Footer Placeholder 4"/>
          <p:cNvSpPr>
            <a:spLocks noGrp="1"/>
          </p:cNvSpPr>
          <p:nvPr>
            <p:ph type="ftr" sz="quarter" idx="11"/>
          </p:nvPr>
        </p:nvSpPr>
        <p:spPr>
          <a:xfrm>
            <a:off x="2640597" y="6377461"/>
            <a:ext cx="3836404" cy="365125"/>
          </a:xfrm>
        </p:spPr>
        <p:txBody>
          <a:bodyPr/>
          <a:lstStyle/>
          <a:p>
            <a:endParaRPr lang="id-ID"/>
          </a:p>
        </p:txBody>
      </p:sp>
      <p:sp>
        <p:nvSpPr>
          <p:cNvPr id="6" name="Slide Number Placeholder 5"/>
          <p:cNvSpPr>
            <a:spLocks noGrp="1"/>
          </p:cNvSpPr>
          <p:nvPr>
            <p:ph type="sldNum" sz="quarter" idx="12"/>
          </p:nvPr>
        </p:nvSpPr>
        <p:spPr/>
        <p:txBody>
          <a:bodyPr/>
          <a:lstStyle/>
          <a:p>
            <a:fld id="{BA86B4EC-0CFB-4DAA-AED3-9FAA16068B58}"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B71C54-9DC9-4DA7-B889-4967A68CEA85}" type="datetimeFigureOut">
              <a:rPr lang="id-ID" smtClean="0"/>
              <a:pPr/>
              <a:t>21/11/2017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A86B4EC-0CFB-4DAA-AED3-9FAA16068B58}"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B71C54-9DC9-4DA7-B889-4967A68CEA85}" type="datetimeFigureOut">
              <a:rPr lang="id-ID" smtClean="0"/>
              <a:pPr/>
              <a:t>21/11/2017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A86B4EC-0CFB-4DAA-AED3-9FAA16068B58}"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B71C54-9DC9-4DA7-B889-4967A68CEA85}" type="datetimeFigureOut">
              <a:rPr lang="id-ID" smtClean="0"/>
              <a:pPr/>
              <a:t>21/11/2017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BA86B4EC-0CFB-4DAA-AED3-9FAA16068B58}"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B71C54-9DC9-4DA7-B889-4967A68CEA85}" type="datetimeFigureOut">
              <a:rPr lang="id-ID" smtClean="0"/>
              <a:pPr/>
              <a:t>21/11/2017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BA86B4EC-0CFB-4DAA-AED3-9FAA16068B58}"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B71C54-9DC9-4DA7-B889-4967A68CEA85}" type="datetimeFigureOut">
              <a:rPr lang="id-ID" smtClean="0"/>
              <a:pPr/>
              <a:t>21/11/2017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BA86B4EC-0CFB-4DAA-AED3-9FAA16068B58}"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B71C54-9DC9-4DA7-B889-4967A68CEA85}" type="datetimeFigureOut">
              <a:rPr lang="id-ID" smtClean="0"/>
              <a:pPr/>
              <a:t>21/11/2017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A86B4EC-0CFB-4DAA-AED3-9FAA16068B58}"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B71C54-9DC9-4DA7-B889-4967A68CEA85}" type="datetimeFigureOut">
              <a:rPr lang="id-ID" smtClean="0"/>
              <a:pPr/>
              <a:t>21/11/2017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A86B4EC-0CFB-4DAA-AED3-9FAA16068B58}"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B71C54-9DC9-4DA7-B889-4967A68CEA85}" type="datetimeFigureOut">
              <a:rPr lang="id-ID" smtClean="0"/>
              <a:pPr/>
              <a:t>21/11/2017</a:t>
            </a:fld>
            <a:endParaRPr lang="id-ID"/>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86B4EC-0CFB-4DAA-AED3-9FAA16068B58}"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1" y="2"/>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3"/>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E0B71C54-9DC9-4DA7-B889-4967A68CEA85}" type="datetimeFigureOut">
              <a:rPr lang="id-ID" smtClean="0"/>
              <a:pPr/>
              <a:t>21/11/2017</a:t>
            </a:fld>
            <a:endParaRPr lang="id-ID"/>
          </a:p>
        </p:txBody>
      </p:sp>
      <p:sp>
        <p:nvSpPr>
          <p:cNvPr id="5" name="Footer Placeholder 4"/>
          <p:cNvSpPr>
            <a:spLocks noGrp="1"/>
          </p:cNvSpPr>
          <p:nvPr>
            <p:ph type="ftr" sz="quarter" idx="3"/>
          </p:nvPr>
        </p:nvSpPr>
        <p:spPr>
          <a:xfrm>
            <a:off x="2640597"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id-ID"/>
          </a:p>
        </p:txBody>
      </p:sp>
      <p:sp>
        <p:nvSpPr>
          <p:cNvPr id="6" name="Slide Number Placeholder 5"/>
          <p:cNvSpPr>
            <a:spLocks noGrp="1"/>
          </p:cNvSpPr>
          <p:nvPr>
            <p:ph type="sldNum" sz="quarter" idx="4"/>
          </p:nvPr>
        </p:nvSpPr>
        <p:spPr>
          <a:xfrm>
            <a:off x="8204397"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A86B4EC-0CFB-4DAA-AED3-9FAA16068B58}"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diagramLayout" Target="../diagrams/layout1.xml"/><Relationship Id="rId7" Type="http://schemas.openxmlformats.org/officeDocument/2006/relationships/diagramLayout" Target="../diagrams/layout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diagramData" Target="../diagrams/data2.xml"/><Relationship Id="rId11" Type="http://schemas.microsoft.com/office/2007/relationships/diagramDrawing" Target="../diagrams/drawing2.xml"/><Relationship Id="rId5" Type="http://schemas.openxmlformats.org/officeDocument/2006/relationships/diagramColors" Target="../diagrams/colors1.xml"/><Relationship Id="rId10" Type="http://schemas.microsoft.com/office/2007/relationships/diagramDrawing" Target="../diagrams/drawing1.xml"/><Relationship Id="rId4" Type="http://schemas.openxmlformats.org/officeDocument/2006/relationships/diagramQuickStyle" Target="../diagrams/quickStyle1.xml"/><Relationship Id="rId9" Type="http://schemas.openxmlformats.org/officeDocument/2006/relationships/diagramColors" Target="../diagrams/colors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logo kemdiknas.png"/>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81333" y="76708"/>
            <a:ext cx="1805066" cy="18539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TextBox 5"/>
          <p:cNvSpPr txBox="1">
            <a:spLocks noChangeArrowheads="1"/>
          </p:cNvSpPr>
          <p:nvPr/>
        </p:nvSpPr>
        <p:spPr bwMode="auto">
          <a:xfrm>
            <a:off x="599090" y="5506955"/>
            <a:ext cx="7898524"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defPPr>
              <a:defRPr lang="id-ID"/>
            </a:defPPr>
            <a:lvl1pPr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a:lstStyle>
          <a:p>
            <a:pPr algn="ctr"/>
            <a:r>
              <a:rPr lang="id-ID" sz="2400" dirty="0">
                <a:solidFill>
                  <a:prstClr val="black"/>
                </a:solidFill>
                <a:latin typeface="Berlin Sans FB" pitchFamily="34" charset="0"/>
              </a:rPr>
              <a:t>Kementerian Pendidikan dan Kebudayaan</a:t>
            </a:r>
          </a:p>
          <a:p>
            <a:pPr algn="ctr"/>
            <a:r>
              <a:rPr lang="id-ID" sz="2400" dirty="0">
                <a:solidFill>
                  <a:prstClr val="black"/>
                </a:solidFill>
                <a:latin typeface="Berlin Sans FB" pitchFamily="34" charset="0"/>
              </a:rPr>
              <a:t>Direktorat Jenderal Pendidikan </a:t>
            </a:r>
            <a:r>
              <a:rPr lang="id-ID" sz="2400" dirty="0" smtClean="0">
                <a:solidFill>
                  <a:prstClr val="black"/>
                </a:solidFill>
                <a:latin typeface="Berlin Sans FB" pitchFamily="34" charset="0"/>
              </a:rPr>
              <a:t>Dasar dan Menengah</a:t>
            </a:r>
            <a:endParaRPr lang="id-ID" sz="2400" dirty="0">
              <a:solidFill>
                <a:prstClr val="black"/>
              </a:solidFill>
              <a:latin typeface="Berlin Sans FB" pitchFamily="34" charset="0"/>
            </a:endParaRPr>
          </a:p>
          <a:p>
            <a:pPr algn="ctr"/>
            <a:r>
              <a:rPr lang="id-ID" sz="2400" dirty="0">
                <a:solidFill>
                  <a:prstClr val="black"/>
                </a:solidFill>
                <a:latin typeface="Berlin Sans FB" pitchFamily="34" charset="0"/>
              </a:rPr>
              <a:t>Direktorat Pembinaan Sekolah Menengah </a:t>
            </a:r>
            <a:r>
              <a:rPr lang="id-ID" sz="2400" dirty="0" smtClean="0">
                <a:solidFill>
                  <a:prstClr val="black"/>
                </a:solidFill>
                <a:latin typeface="Berlin Sans FB" pitchFamily="34" charset="0"/>
              </a:rPr>
              <a:t>Atas</a:t>
            </a:r>
            <a:endParaRPr lang="id-ID" sz="2400" dirty="0">
              <a:solidFill>
                <a:prstClr val="black"/>
              </a:solidFill>
              <a:latin typeface="Berlin Sans FB" pitchFamily="34" charset="0"/>
            </a:endParaRPr>
          </a:p>
        </p:txBody>
      </p:sp>
      <p:sp>
        <p:nvSpPr>
          <p:cNvPr id="6" name="TextBox 5"/>
          <p:cNvSpPr txBox="1">
            <a:spLocks noChangeArrowheads="1"/>
          </p:cNvSpPr>
          <p:nvPr/>
        </p:nvSpPr>
        <p:spPr bwMode="auto">
          <a:xfrm>
            <a:off x="617768" y="4373805"/>
            <a:ext cx="7898524"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defPPr>
              <a:defRPr lang="id-ID"/>
            </a:defPPr>
            <a:lvl1pPr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a:lstStyle>
          <a:p>
            <a:pPr algn="ctr"/>
            <a:r>
              <a:rPr lang="en-US" b="1" dirty="0" err="1" smtClean="0">
                <a:solidFill>
                  <a:srgbClr val="009900"/>
                </a:solidFill>
                <a:latin typeface="Berlin Sans FB" pitchFamily="34" charset="0"/>
              </a:rPr>
              <a:t>Penyegaran</a:t>
            </a:r>
            <a:r>
              <a:rPr lang="en-US" b="1" dirty="0" smtClean="0">
                <a:solidFill>
                  <a:srgbClr val="009900"/>
                </a:solidFill>
                <a:latin typeface="Berlin Sans FB" pitchFamily="34" charset="0"/>
              </a:rPr>
              <a:t> </a:t>
            </a:r>
            <a:r>
              <a:rPr lang="en-US" b="1" dirty="0" err="1" smtClean="0">
                <a:solidFill>
                  <a:srgbClr val="009900"/>
                </a:solidFill>
                <a:latin typeface="Berlin Sans FB" pitchFamily="34" charset="0"/>
              </a:rPr>
              <a:t>Instruktur</a:t>
            </a:r>
            <a:r>
              <a:rPr lang="en-US" b="1" dirty="0" smtClean="0">
                <a:solidFill>
                  <a:srgbClr val="009900"/>
                </a:solidFill>
                <a:latin typeface="Berlin Sans FB" pitchFamily="34" charset="0"/>
              </a:rPr>
              <a:t> </a:t>
            </a:r>
            <a:r>
              <a:rPr lang="en-US" b="1" dirty="0" err="1" smtClean="0">
                <a:solidFill>
                  <a:srgbClr val="009900"/>
                </a:solidFill>
                <a:latin typeface="Berlin Sans FB" pitchFamily="34" charset="0"/>
              </a:rPr>
              <a:t>Kurikulum</a:t>
            </a:r>
            <a:r>
              <a:rPr lang="en-US" b="1" dirty="0" smtClean="0">
                <a:solidFill>
                  <a:srgbClr val="009900"/>
                </a:solidFill>
                <a:latin typeface="Berlin Sans FB" pitchFamily="34" charset="0"/>
              </a:rPr>
              <a:t> 2013</a:t>
            </a:r>
          </a:p>
          <a:p>
            <a:pPr algn="ctr"/>
            <a:r>
              <a:rPr lang="en-US" b="1" u="sng" dirty="0" smtClean="0">
                <a:solidFill>
                  <a:srgbClr val="009900"/>
                </a:solidFill>
                <a:latin typeface="Berlin Sans FB" pitchFamily="34" charset="0"/>
              </a:rPr>
              <a:t>Surabaya,  17 </a:t>
            </a:r>
            <a:r>
              <a:rPr lang="en-US" b="1" u="sng" dirty="0" err="1" smtClean="0">
                <a:solidFill>
                  <a:srgbClr val="009900"/>
                </a:solidFill>
                <a:latin typeface="Berlin Sans FB" pitchFamily="34" charset="0"/>
              </a:rPr>
              <a:t>Maret</a:t>
            </a:r>
            <a:r>
              <a:rPr lang="en-US" b="1" u="sng" dirty="0" smtClean="0">
                <a:solidFill>
                  <a:srgbClr val="009900"/>
                </a:solidFill>
                <a:latin typeface="Berlin Sans FB" pitchFamily="34" charset="0"/>
              </a:rPr>
              <a:t> 2017</a:t>
            </a:r>
            <a:endParaRPr lang="id-ID" b="1" u="sng" dirty="0">
              <a:solidFill>
                <a:srgbClr val="009900"/>
              </a:solidFill>
              <a:latin typeface="Berlin Sans FB" pitchFamily="34" charset="0"/>
            </a:endParaRPr>
          </a:p>
        </p:txBody>
      </p:sp>
      <p:sp>
        <p:nvSpPr>
          <p:cNvPr id="10" name="Title 1"/>
          <p:cNvSpPr txBox="1">
            <a:spLocks/>
          </p:cNvSpPr>
          <p:nvPr/>
        </p:nvSpPr>
        <p:spPr>
          <a:xfrm>
            <a:off x="-9939" y="2412198"/>
            <a:ext cx="9153939" cy="1679359"/>
          </a:xfrm>
          <a:prstGeom prst="rect">
            <a:avLst/>
          </a:prstGeom>
          <a:solidFill>
            <a:schemeClr val="accent6">
              <a:lumMod val="40000"/>
              <a:lumOff val="60000"/>
            </a:schemeClr>
          </a:solidFill>
        </p:spPr>
        <p:txBody>
          <a:bodyPr vert="horz" lIns="91440" tIns="45720" rIns="91440" bIns="45720" rtlCol="0" anchor="ctr">
            <a:noAutofit/>
          </a:bodyPr>
          <a:lstStyle/>
          <a:p>
            <a:pPr marL="0" marR="0" lvl="0" indent="0" algn="ctr" defTabSz="914400" rtl="0" eaLnBrk="1" fontAlgn="auto" latinLnBrk="0" hangingPunct="1">
              <a:lnSpc>
                <a:spcPts val="47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000099"/>
                </a:solidFill>
                <a:effectLst/>
                <a:uLnTx/>
                <a:uFillTx/>
                <a:latin typeface="Berlin Sans FB Demi" pitchFamily="34" charset="0"/>
                <a:ea typeface="+mj-ea"/>
                <a:cs typeface="+mj-cs"/>
              </a:rPr>
              <a:t>PENGOLAHAN NILAI </a:t>
            </a:r>
          </a:p>
          <a:p>
            <a:pPr marL="0" marR="0" lvl="0" indent="0" algn="ctr" defTabSz="914400" rtl="0" eaLnBrk="1" fontAlgn="auto" latinLnBrk="0" hangingPunct="1">
              <a:lnSpc>
                <a:spcPts val="47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000099"/>
                </a:solidFill>
                <a:effectLst/>
                <a:uLnTx/>
                <a:uFillTx/>
                <a:latin typeface="Berlin Sans FB Demi" pitchFamily="34" charset="0"/>
                <a:ea typeface="+mj-ea"/>
                <a:cs typeface="+mj-cs"/>
              </a:rPr>
              <a:t>HASIL BELAJAR</a:t>
            </a:r>
            <a:endParaRPr kumimoji="0" lang="en-US" sz="4400" b="1" i="0" u="none" strike="noStrike" kern="1200" cap="none" spc="0" normalizeH="0" baseline="0" noProof="0" dirty="0">
              <a:ln>
                <a:noFill/>
              </a:ln>
              <a:solidFill>
                <a:srgbClr val="000099"/>
              </a:solidFill>
              <a:effectLst/>
              <a:uLnTx/>
              <a:uFillTx/>
              <a:latin typeface="Berlin Sans FB Demi" pitchFamily="34" charset="0"/>
              <a:ea typeface="+mj-ea"/>
              <a:cs typeface="+mj-cs"/>
            </a:endParaRPr>
          </a:p>
        </p:txBody>
      </p:sp>
    </p:spTree>
    <p:extLst>
      <p:ext uri="{BB962C8B-B14F-4D97-AF65-F5344CB8AC3E}">
        <p14:creationId xmlns:p14="http://schemas.microsoft.com/office/powerpoint/2010/main" xmlns="" val="1563965103"/>
      </p:ext>
    </p:extLst>
  </p:cSld>
  <p:clrMapOvr>
    <a:masterClrMapping/>
  </p:clrMapOvr>
  <p:transition spd="med">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9" y="14246"/>
            <a:ext cx="7886700" cy="702311"/>
          </a:xfrm>
        </p:spPr>
        <p:txBody>
          <a:bodyPr>
            <a:normAutofit/>
          </a:bodyPr>
          <a:lstStyle/>
          <a:p>
            <a:pPr algn="ctr"/>
            <a:r>
              <a:rPr lang="id-ID" sz="3600" dirty="0" smtClean="0">
                <a:latin typeface="Berlin Sans FB" pitchFamily="34" charset="0"/>
              </a:rPr>
              <a:t>STRUKTUR KOMPETENSI</a:t>
            </a:r>
            <a:endParaRPr lang="id-ID" sz="3600" dirty="0">
              <a:latin typeface="Berlin Sans FB" pitchFamily="34" charset="0"/>
            </a:endParaRPr>
          </a:p>
        </p:txBody>
      </p:sp>
      <p:sp>
        <p:nvSpPr>
          <p:cNvPr id="1026" name="Rectangle 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sp>
        <p:nvSpPr>
          <p:cNvPr id="24" name="Rectangle 23"/>
          <p:cNvSpPr/>
          <p:nvPr/>
        </p:nvSpPr>
        <p:spPr>
          <a:xfrm>
            <a:off x="7425549" y="977423"/>
            <a:ext cx="1466196" cy="1889059"/>
          </a:xfrm>
          <a:prstGeom prst="rect">
            <a:avLst/>
          </a:prstGeom>
          <a:solidFill>
            <a:srgbClr val="0033CC"/>
          </a:solidFill>
        </p:spPr>
        <p:style>
          <a:lnRef idx="0">
            <a:schemeClr val="dk1"/>
          </a:lnRef>
          <a:fillRef idx="3">
            <a:schemeClr val="dk1"/>
          </a:fillRef>
          <a:effectRef idx="3">
            <a:schemeClr val="dk1"/>
          </a:effectRef>
          <a:fontRef idx="minor">
            <a:schemeClr val="lt1"/>
          </a:fontRef>
        </p:style>
        <p:txBody>
          <a:bodyPr rtlCol="0" anchor="ctr"/>
          <a:lstStyle/>
          <a:p>
            <a:pPr algn="ctr"/>
            <a:r>
              <a:rPr lang="id-ID" sz="2400" b="1" dirty="0" smtClean="0">
                <a:solidFill>
                  <a:srgbClr val="FFFF00"/>
                </a:solidFill>
                <a:latin typeface="Berlin Sans FB" pitchFamily="34" charset="0"/>
              </a:rPr>
              <a:t>Sekolah</a:t>
            </a:r>
            <a:endParaRPr lang="id-ID" sz="2400" b="1" dirty="0">
              <a:solidFill>
                <a:srgbClr val="FFFF00"/>
              </a:solidFill>
              <a:latin typeface="Berlin Sans FB" pitchFamily="34" charset="0"/>
            </a:endParaRPr>
          </a:p>
        </p:txBody>
      </p:sp>
      <p:sp>
        <p:nvSpPr>
          <p:cNvPr id="25" name="Rectangle 24"/>
          <p:cNvSpPr/>
          <p:nvPr/>
        </p:nvSpPr>
        <p:spPr>
          <a:xfrm>
            <a:off x="7425549" y="3260630"/>
            <a:ext cx="1466196" cy="1583810"/>
          </a:xfrm>
          <a:prstGeom prst="rect">
            <a:avLst/>
          </a:prstGeom>
          <a:solidFill>
            <a:srgbClr val="660033"/>
          </a:solidFill>
        </p:spPr>
        <p:style>
          <a:lnRef idx="0">
            <a:schemeClr val="dk1"/>
          </a:lnRef>
          <a:fillRef idx="3">
            <a:schemeClr val="dk1"/>
          </a:fillRef>
          <a:effectRef idx="3">
            <a:schemeClr val="dk1"/>
          </a:effectRef>
          <a:fontRef idx="minor">
            <a:schemeClr val="lt1"/>
          </a:fontRef>
        </p:style>
        <p:txBody>
          <a:bodyPr rtlCol="0" anchor="ctr"/>
          <a:lstStyle/>
          <a:p>
            <a:pPr algn="ctr"/>
            <a:r>
              <a:rPr lang="id-ID" sz="2400" b="1" dirty="0" smtClean="0">
                <a:solidFill>
                  <a:srgbClr val="FFFF00"/>
                </a:solidFill>
                <a:latin typeface="Berlin Sans FB" pitchFamily="34" charset="0"/>
              </a:rPr>
              <a:t>Kelas</a:t>
            </a:r>
            <a:endParaRPr lang="id-ID" sz="2400" b="1" dirty="0">
              <a:solidFill>
                <a:srgbClr val="FFFF00"/>
              </a:solidFill>
              <a:latin typeface="Berlin Sans FB" pitchFamily="34" charset="0"/>
            </a:endParaRPr>
          </a:p>
        </p:txBody>
      </p:sp>
      <p:sp>
        <p:nvSpPr>
          <p:cNvPr id="27" name="Rectangle 26"/>
          <p:cNvSpPr/>
          <p:nvPr/>
        </p:nvSpPr>
        <p:spPr>
          <a:xfrm>
            <a:off x="7425549" y="5265668"/>
            <a:ext cx="1466196" cy="1119366"/>
          </a:xfrm>
          <a:prstGeom prst="rect">
            <a:avLst/>
          </a:prstGeom>
          <a:solidFill>
            <a:srgbClr val="00FF00"/>
          </a:solidFill>
        </p:spPr>
        <p:style>
          <a:lnRef idx="0">
            <a:schemeClr val="dk1"/>
          </a:lnRef>
          <a:fillRef idx="3">
            <a:schemeClr val="dk1"/>
          </a:fillRef>
          <a:effectRef idx="3">
            <a:schemeClr val="dk1"/>
          </a:effectRef>
          <a:fontRef idx="minor">
            <a:schemeClr val="lt1"/>
          </a:fontRef>
        </p:style>
        <p:txBody>
          <a:bodyPr rtlCol="0" anchor="ctr"/>
          <a:lstStyle/>
          <a:p>
            <a:pPr algn="ctr"/>
            <a:r>
              <a:rPr lang="id-ID" sz="2400" b="1" dirty="0" smtClean="0">
                <a:solidFill>
                  <a:schemeClr val="tx1"/>
                </a:solidFill>
                <a:latin typeface="Berlin Sans FB" pitchFamily="34" charset="0"/>
              </a:rPr>
              <a:t>MP</a:t>
            </a:r>
            <a:endParaRPr lang="id-ID" sz="2400" b="1" dirty="0">
              <a:solidFill>
                <a:schemeClr val="tx1"/>
              </a:solidFill>
              <a:latin typeface="Berlin Sans FB" pitchFamily="34" charset="0"/>
            </a:endParaRPr>
          </a:p>
        </p:txBody>
      </p:sp>
      <p:cxnSp>
        <p:nvCxnSpPr>
          <p:cNvPr id="28" name="Straight Connector 27"/>
          <p:cNvCxnSpPr/>
          <p:nvPr/>
        </p:nvCxnSpPr>
        <p:spPr>
          <a:xfrm rot="16200000" flipH="1">
            <a:off x="4504521" y="3560169"/>
            <a:ext cx="5397459" cy="4"/>
          </a:xfrm>
          <a:prstGeom prst="line">
            <a:avLst/>
          </a:prstGeom>
          <a:ln w="57150">
            <a:solidFill>
              <a:srgbClr val="FF3300"/>
            </a:solidFill>
            <a:prstDash val="dash"/>
          </a:ln>
        </p:spPr>
        <p:style>
          <a:lnRef idx="1">
            <a:schemeClr val="accent1"/>
          </a:lnRef>
          <a:fillRef idx="0">
            <a:schemeClr val="accent1"/>
          </a:fillRef>
          <a:effectRef idx="0">
            <a:schemeClr val="accent1"/>
          </a:effectRef>
          <a:fontRef idx="minor">
            <a:schemeClr val="tx1"/>
          </a:fontRef>
        </p:style>
      </p:cxnSp>
      <p:grpSp>
        <p:nvGrpSpPr>
          <p:cNvPr id="3" name="Group 30"/>
          <p:cNvGrpSpPr/>
          <p:nvPr/>
        </p:nvGrpSpPr>
        <p:grpSpPr>
          <a:xfrm>
            <a:off x="813451" y="940273"/>
            <a:ext cx="6185249" cy="1956563"/>
            <a:chOff x="955345" y="1433015"/>
            <a:chExt cx="6185249" cy="1956563"/>
          </a:xfrm>
        </p:grpSpPr>
        <p:sp>
          <p:nvSpPr>
            <p:cNvPr id="4" name="Oval 3"/>
            <p:cNvSpPr/>
            <p:nvPr/>
          </p:nvSpPr>
          <p:spPr>
            <a:xfrm>
              <a:off x="2853554" y="1564069"/>
              <a:ext cx="2396359" cy="1150883"/>
            </a:xfrm>
            <a:prstGeom prst="ellipse">
              <a:avLst/>
            </a:prstGeom>
            <a:solidFill>
              <a:srgbClr val="0033CC"/>
            </a:solidFill>
          </p:spPr>
          <p:style>
            <a:lnRef idx="0">
              <a:schemeClr val="dk1"/>
            </a:lnRef>
            <a:fillRef idx="3">
              <a:schemeClr val="dk1"/>
            </a:fillRef>
            <a:effectRef idx="3">
              <a:schemeClr val="dk1"/>
            </a:effectRef>
            <a:fontRef idx="minor">
              <a:schemeClr val="lt1"/>
            </a:fontRef>
          </p:style>
          <p:txBody>
            <a:bodyPr rtlCol="0" anchor="ctr"/>
            <a:lstStyle/>
            <a:p>
              <a:pPr algn="ctr"/>
              <a:r>
                <a:rPr lang="id-ID" sz="2400" b="1" dirty="0" smtClean="0">
                  <a:latin typeface="Berlin Sans FB" pitchFamily="34" charset="0"/>
                </a:rPr>
                <a:t>SKL</a:t>
              </a:r>
              <a:endParaRPr lang="id-ID" sz="2400" b="1" dirty="0">
                <a:latin typeface="Berlin Sans FB" pitchFamily="34" charset="0"/>
              </a:endParaRPr>
            </a:p>
          </p:txBody>
        </p:sp>
        <p:sp>
          <p:nvSpPr>
            <p:cNvPr id="10" name="Flowchart: Terminator 9"/>
            <p:cNvSpPr/>
            <p:nvPr/>
          </p:nvSpPr>
          <p:spPr>
            <a:xfrm>
              <a:off x="1103588" y="2730718"/>
              <a:ext cx="1970689" cy="536028"/>
            </a:xfrm>
            <a:prstGeom prst="flowChartTerminator">
              <a:avLst/>
            </a:prstGeom>
            <a:solidFill>
              <a:srgbClr val="0033CC"/>
            </a:solidFill>
          </p:spPr>
          <p:style>
            <a:lnRef idx="0">
              <a:schemeClr val="dk1"/>
            </a:lnRef>
            <a:fillRef idx="3">
              <a:schemeClr val="dk1"/>
            </a:fillRef>
            <a:effectRef idx="3">
              <a:schemeClr val="dk1"/>
            </a:effectRef>
            <a:fontRef idx="minor">
              <a:schemeClr val="lt1"/>
            </a:fontRef>
          </p:style>
          <p:txBody>
            <a:bodyPr rtlCol="0" anchor="ctr"/>
            <a:lstStyle/>
            <a:p>
              <a:pPr algn="ctr"/>
              <a:r>
                <a:rPr lang="id-ID" sz="1600" b="1" dirty="0" smtClean="0">
                  <a:latin typeface="Berlin Sans FB" pitchFamily="34" charset="0"/>
                </a:rPr>
                <a:t>SIKAP</a:t>
              </a:r>
              <a:endParaRPr lang="id-ID" sz="1600" b="1" dirty="0">
                <a:latin typeface="Berlin Sans FB" pitchFamily="34" charset="0"/>
              </a:endParaRPr>
            </a:p>
          </p:txBody>
        </p:sp>
        <p:sp>
          <p:nvSpPr>
            <p:cNvPr id="11" name="Flowchart: Terminator 10"/>
            <p:cNvSpPr/>
            <p:nvPr/>
          </p:nvSpPr>
          <p:spPr>
            <a:xfrm>
              <a:off x="3066389" y="2730718"/>
              <a:ext cx="1970689" cy="536028"/>
            </a:xfrm>
            <a:prstGeom prst="flowChartTerminator">
              <a:avLst/>
            </a:prstGeom>
            <a:solidFill>
              <a:srgbClr val="0033CC"/>
            </a:solidFill>
          </p:spPr>
          <p:style>
            <a:lnRef idx="0">
              <a:schemeClr val="dk1"/>
            </a:lnRef>
            <a:fillRef idx="3">
              <a:schemeClr val="dk1"/>
            </a:fillRef>
            <a:effectRef idx="3">
              <a:schemeClr val="dk1"/>
            </a:effectRef>
            <a:fontRef idx="minor">
              <a:schemeClr val="lt1"/>
            </a:fontRef>
          </p:style>
          <p:txBody>
            <a:bodyPr rtlCol="0" anchor="ctr"/>
            <a:lstStyle/>
            <a:p>
              <a:pPr algn="ctr"/>
              <a:r>
                <a:rPr lang="id-ID" sz="1600" b="1" dirty="0" smtClean="0">
                  <a:latin typeface="Berlin Sans FB" pitchFamily="34" charset="0"/>
                </a:rPr>
                <a:t>PENGETAHUAN</a:t>
              </a:r>
              <a:endParaRPr lang="id-ID" sz="1600" b="1" dirty="0">
                <a:latin typeface="Berlin Sans FB" pitchFamily="34" charset="0"/>
              </a:endParaRPr>
            </a:p>
          </p:txBody>
        </p:sp>
        <p:sp>
          <p:nvSpPr>
            <p:cNvPr id="12" name="Flowchart: Terminator 11"/>
            <p:cNvSpPr/>
            <p:nvPr/>
          </p:nvSpPr>
          <p:spPr>
            <a:xfrm>
              <a:off x="5060721" y="2730718"/>
              <a:ext cx="1970689" cy="536028"/>
            </a:xfrm>
            <a:prstGeom prst="flowChartTerminator">
              <a:avLst/>
            </a:prstGeom>
            <a:solidFill>
              <a:srgbClr val="0033CC"/>
            </a:solidFill>
          </p:spPr>
          <p:style>
            <a:lnRef idx="0">
              <a:schemeClr val="dk1"/>
            </a:lnRef>
            <a:fillRef idx="3">
              <a:schemeClr val="dk1"/>
            </a:fillRef>
            <a:effectRef idx="3">
              <a:schemeClr val="dk1"/>
            </a:effectRef>
            <a:fontRef idx="minor">
              <a:schemeClr val="lt1"/>
            </a:fontRef>
          </p:style>
          <p:txBody>
            <a:bodyPr rtlCol="0" anchor="ctr"/>
            <a:lstStyle/>
            <a:p>
              <a:pPr algn="ctr"/>
              <a:r>
                <a:rPr lang="id-ID" sz="1600" b="1" dirty="0" smtClean="0">
                  <a:latin typeface="Berlin Sans FB" pitchFamily="34" charset="0"/>
                </a:rPr>
                <a:t>KETERAMPILAN</a:t>
              </a:r>
              <a:endParaRPr lang="id-ID" sz="1600" b="1" dirty="0">
                <a:latin typeface="Berlin Sans FB" pitchFamily="34" charset="0"/>
              </a:endParaRPr>
            </a:p>
          </p:txBody>
        </p:sp>
        <p:sp>
          <p:nvSpPr>
            <p:cNvPr id="26" name="Rectangle 25"/>
            <p:cNvSpPr/>
            <p:nvPr/>
          </p:nvSpPr>
          <p:spPr>
            <a:xfrm>
              <a:off x="955345" y="1433015"/>
              <a:ext cx="6185249" cy="1956563"/>
            </a:xfrm>
            <a:prstGeom prst="rect">
              <a:avLst/>
            </a:prstGeom>
            <a:noFill/>
            <a:effectLst>
              <a:glow rad="63500">
                <a:schemeClr val="accent1">
                  <a:satMod val="175000"/>
                  <a:alpha val="40000"/>
                </a:schemeClr>
              </a:glo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d-ID">
                <a:ln w="28575">
                  <a:solidFill>
                    <a:schemeClr val="tx1"/>
                  </a:solidFill>
                </a:ln>
              </a:endParaRPr>
            </a:p>
          </p:txBody>
        </p:sp>
      </p:grpSp>
      <p:grpSp>
        <p:nvGrpSpPr>
          <p:cNvPr id="6" name="Group 31"/>
          <p:cNvGrpSpPr/>
          <p:nvPr/>
        </p:nvGrpSpPr>
        <p:grpSpPr>
          <a:xfrm>
            <a:off x="827100" y="2898012"/>
            <a:ext cx="6185249" cy="1946428"/>
            <a:chOff x="971265" y="3213332"/>
            <a:chExt cx="6185249" cy="1946428"/>
          </a:xfrm>
        </p:grpSpPr>
        <p:grpSp>
          <p:nvGrpSpPr>
            <p:cNvPr id="7" name="Group 25"/>
            <p:cNvGrpSpPr/>
            <p:nvPr/>
          </p:nvGrpSpPr>
          <p:grpSpPr>
            <a:xfrm>
              <a:off x="2028506" y="3213332"/>
              <a:ext cx="4075374" cy="1890684"/>
              <a:chOff x="2028506" y="3390756"/>
              <a:chExt cx="4075374" cy="1890684"/>
            </a:xfrm>
          </p:grpSpPr>
          <p:sp>
            <p:nvSpPr>
              <p:cNvPr id="5" name="Rectangle 4"/>
              <p:cNvSpPr/>
              <p:nvPr/>
            </p:nvSpPr>
            <p:spPr>
              <a:xfrm>
                <a:off x="2569774" y="3878308"/>
                <a:ext cx="2963918" cy="835572"/>
              </a:xfrm>
              <a:prstGeom prst="rect">
                <a:avLst/>
              </a:prstGeom>
              <a:solidFill>
                <a:srgbClr val="660033"/>
              </a:solidFill>
            </p:spPr>
            <p:style>
              <a:lnRef idx="0">
                <a:schemeClr val="dk1"/>
              </a:lnRef>
              <a:fillRef idx="3">
                <a:schemeClr val="dk1"/>
              </a:fillRef>
              <a:effectRef idx="3">
                <a:schemeClr val="dk1"/>
              </a:effectRef>
              <a:fontRef idx="minor">
                <a:schemeClr val="lt1"/>
              </a:fontRef>
            </p:style>
            <p:txBody>
              <a:bodyPr rtlCol="0" anchor="ctr"/>
              <a:lstStyle/>
              <a:p>
                <a:pPr algn="ctr"/>
                <a:r>
                  <a:rPr lang="id-ID" sz="2400" b="1" dirty="0" smtClean="0">
                    <a:latin typeface="Berlin Sans FB" pitchFamily="34" charset="0"/>
                  </a:rPr>
                  <a:t>KI</a:t>
                </a:r>
                <a:endParaRPr lang="id-ID" sz="2400" b="1" dirty="0">
                  <a:latin typeface="Berlin Sans FB" pitchFamily="34" charset="0"/>
                </a:endParaRPr>
              </a:p>
            </p:txBody>
          </p:sp>
          <p:sp>
            <p:nvSpPr>
              <p:cNvPr id="13" name="Flowchart: Terminator 12"/>
              <p:cNvSpPr/>
              <p:nvPr/>
            </p:nvSpPr>
            <p:spPr>
              <a:xfrm>
                <a:off x="2028506" y="4745412"/>
                <a:ext cx="1014248" cy="536028"/>
              </a:xfrm>
              <a:prstGeom prst="flowChartTerminator">
                <a:avLst/>
              </a:prstGeom>
              <a:solidFill>
                <a:srgbClr val="660033"/>
              </a:solidFill>
            </p:spPr>
            <p:style>
              <a:lnRef idx="0">
                <a:schemeClr val="dk1"/>
              </a:lnRef>
              <a:fillRef idx="3">
                <a:schemeClr val="dk1"/>
              </a:fillRef>
              <a:effectRef idx="3">
                <a:schemeClr val="dk1"/>
              </a:effectRef>
              <a:fontRef idx="minor">
                <a:schemeClr val="lt1"/>
              </a:fontRef>
            </p:style>
            <p:txBody>
              <a:bodyPr rtlCol="0" anchor="ctr"/>
              <a:lstStyle/>
              <a:p>
                <a:pPr algn="ctr"/>
                <a:r>
                  <a:rPr lang="id-ID" sz="1600" b="1" dirty="0" smtClean="0">
                    <a:latin typeface="Berlin Sans FB" pitchFamily="34" charset="0"/>
                  </a:rPr>
                  <a:t>KI-1</a:t>
                </a:r>
                <a:endParaRPr lang="id-ID" sz="1600" b="1" dirty="0">
                  <a:latin typeface="Berlin Sans FB" pitchFamily="34" charset="0"/>
                </a:endParaRPr>
              </a:p>
            </p:txBody>
          </p:sp>
          <p:sp>
            <p:nvSpPr>
              <p:cNvPr id="14" name="Flowchart: Terminator 13"/>
              <p:cNvSpPr/>
              <p:nvPr/>
            </p:nvSpPr>
            <p:spPr>
              <a:xfrm>
                <a:off x="3048881" y="4745412"/>
                <a:ext cx="1014248" cy="536028"/>
              </a:xfrm>
              <a:prstGeom prst="flowChartTerminator">
                <a:avLst/>
              </a:prstGeom>
              <a:solidFill>
                <a:srgbClr val="660033"/>
              </a:solidFill>
            </p:spPr>
            <p:style>
              <a:lnRef idx="0">
                <a:schemeClr val="dk1"/>
              </a:lnRef>
              <a:fillRef idx="3">
                <a:schemeClr val="dk1"/>
              </a:fillRef>
              <a:effectRef idx="3">
                <a:schemeClr val="dk1"/>
              </a:effectRef>
              <a:fontRef idx="minor">
                <a:schemeClr val="lt1"/>
              </a:fontRef>
            </p:style>
            <p:txBody>
              <a:bodyPr rtlCol="0" anchor="ctr"/>
              <a:lstStyle/>
              <a:p>
                <a:pPr algn="ctr"/>
                <a:r>
                  <a:rPr lang="id-ID" sz="1600" b="1" dirty="0" smtClean="0">
                    <a:latin typeface="Berlin Sans FB" pitchFamily="34" charset="0"/>
                  </a:rPr>
                  <a:t>KI-2</a:t>
                </a:r>
                <a:endParaRPr lang="id-ID" sz="1600" b="1" dirty="0">
                  <a:latin typeface="Berlin Sans FB" pitchFamily="34" charset="0"/>
                </a:endParaRPr>
              </a:p>
            </p:txBody>
          </p:sp>
          <p:sp>
            <p:nvSpPr>
              <p:cNvPr id="15" name="Flowchart: Terminator 14"/>
              <p:cNvSpPr/>
              <p:nvPr/>
            </p:nvSpPr>
            <p:spPr>
              <a:xfrm>
                <a:off x="4069256" y="4745412"/>
                <a:ext cx="1014248" cy="536028"/>
              </a:xfrm>
              <a:prstGeom prst="flowChartTerminator">
                <a:avLst/>
              </a:prstGeom>
              <a:solidFill>
                <a:srgbClr val="660033"/>
              </a:solidFill>
            </p:spPr>
            <p:style>
              <a:lnRef idx="0">
                <a:schemeClr val="dk1"/>
              </a:lnRef>
              <a:fillRef idx="3">
                <a:schemeClr val="dk1"/>
              </a:fillRef>
              <a:effectRef idx="3">
                <a:schemeClr val="dk1"/>
              </a:effectRef>
              <a:fontRef idx="minor">
                <a:schemeClr val="lt1"/>
              </a:fontRef>
            </p:style>
            <p:txBody>
              <a:bodyPr rtlCol="0" anchor="ctr"/>
              <a:lstStyle/>
              <a:p>
                <a:pPr algn="ctr"/>
                <a:r>
                  <a:rPr lang="id-ID" sz="1600" b="1" dirty="0" smtClean="0">
                    <a:latin typeface="Berlin Sans FB" pitchFamily="34" charset="0"/>
                  </a:rPr>
                  <a:t>KI-3</a:t>
                </a:r>
                <a:endParaRPr lang="id-ID" sz="1600" b="1" dirty="0">
                  <a:latin typeface="Berlin Sans FB" pitchFamily="34" charset="0"/>
                </a:endParaRPr>
              </a:p>
            </p:txBody>
          </p:sp>
          <p:sp>
            <p:nvSpPr>
              <p:cNvPr id="16" name="Flowchart: Terminator 15"/>
              <p:cNvSpPr/>
              <p:nvPr/>
            </p:nvSpPr>
            <p:spPr>
              <a:xfrm>
                <a:off x="5089632" y="4745412"/>
                <a:ext cx="1014248" cy="536028"/>
              </a:xfrm>
              <a:prstGeom prst="flowChartTerminator">
                <a:avLst/>
              </a:prstGeom>
              <a:solidFill>
                <a:srgbClr val="660033"/>
              </a:solidFill>
            </p:spPr>
            <p:style>
              <a:lnRef idx="0">
                <a:schemeClr val="dk1"/>
              </a:lnRef>
              <a:fillRef idx="3">
                <a:schemeClr val="dk1"/>
              </a:fillRef>
              <a:effectRef idx="3">
                <a:schemeClr val="dk1"/>
              </a:effectRef>
              <a:fontRef idx="minor">
                <a:schemeClr val="lt1"/>
              </a:fontRef>
            </p:style>
            <p:txBody>
              <a:bodyPr rtlCol="0" anchor="ctr"/>
              <a:lstStyle/>
              <a:p>
                <a:pPr algn="ctr"/>
                <a:r>
                  <a:rPr lang="id-ID" sz="1600" b="1" dirty="0" smtClean="0">
                    <a:latin typeface="Berlin Sans FB" pitchFamily="34" charset="0"/>
                  </a:rPr>
                  <a:t>KI-4</a:t>
                </a:r>
                <a:endParaRPr lang="id-ID" sz="1600" b="1" dirty="0">
                  <a:latin typeface="Berlin Sans FB" pitchFamily="34" charset="0"/>
                </a:endParaRPr>
              </a:p>
            </p:txBody>
          </p:sp>
          <p:sp>
            <p:nvSpPr>
              <p:cNvPr id="22" name="Down Arrow 21"/>
              <p:cNvSpPr/>
              <p:nvPr/>
            </p:nvSpPr>
            <p:spPr>
              <a:xfrm>
                <a:off x="3687373" y="3390756"/>
                <a:ext cx="728720" cy="394150"/>
              </a:xfrm>
              <a:prstGeom prst="downArrow">
                <a:avLst/>
              </a:prstGeom>
              <a:solidFill>
                <a:srgbClr val="00B0F0"/>
              </a:solidFill>
            </p:spPr>
            <p:style>
              <a:lnRef idx="0">
                <a:schemeClr val="dk1"/>
              </a:lnRef>
              <a:fillRef idx="3">
                <a:schemeClr val="dk1"/>
              </a:fillRef>
              <a:effectRef idx="3">
                <a:schemeClr val="dk1"/>
              </a:effectRef>
              <a:fontRef idx="minor">
                <a:schemeClr val="lt1"/>
              </a:fontRef>
            </p:style>
            <p:txBody>
              <a:bodyPr rtlCol="0" anchor="ctr"/>
              <a:lstStyle/>
              <a:p>
                <a:pPr algn="ctr"/>
                <a:endParaRPr lang="id-ID" sz="2400" b="1">
                  <a:latin typeface="Berlin Sans FB" pitchFamily="34" charset="0"/>
                </a:endParaRPr>
              </a:p>
            </p:txBody>
          </p:sp>
        </p:grpSp>
        <p:sp>
          <p:nvSpPr>
            <p:cNvPr id="29" name="Rectangle 28"/>
            <p:cNvSpPr/>
            <p:nvPr/>
          </p:nvSpPr>
          <p:spPr>
            <a:xfrm>
              <a:off x="971265" y="3618967"/>
              <a:ext cx="6185249" cy="1540793"/>
            </a:xfrm>
            <a:prstGeom prst="rect">
              <a:avLst/>
            </a:prstGeom>
            <a:noFill/>
            <a:effectLst>
              <a:glow rad="63500">
                <a:schemeClr val="accent1">
                  <a:satMod val="175000"/>
                  <a:alpha val="40000"/>
                </a:schemeClr>
              </a:glo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d-ID">
                <a:ln w="28575">
                  <a:solidFill>
                    <a:schemeClr val="tx1"/>
                  </a:solidFill>
                </a:ln>
              </a:endParaRPr>
            </a:p>
          </p:txBody>
        </p:sp>
      </p:grpSp>
      <p:grpSp>
        <p:nvGrpSpPr>
          <p:cNvPr id="8" name="Group 32"/>
          <p:cNvGrpSpPr/>
          <p:nvPr/>
        </p:nvGrpSpPr>
        <p:grpSpPr>
          <a:xfrm>
            <a:off x="827100" y="4858088"/>
            <a:ext cx="6185249" cy="1542712"/>
            <a:chOff x="968993" y="5173408"/>
            <a:chExt cx="6185249" cy="1542712"/>
          </a:xfrm>
        </p:grpSpPr>
        <p:grpSp>
          <p:nvGrpSpPr>
            <p:cNvPr id="9" name="Group 27"/>
            <p:cNvGrpSpPr/>
            <p:nvPr/>
          </p:nvGrpSpPr>
          <p:grpSpPr>
            <a:xfrm>
              <a:off x="1634346" y="5173408"/>
              <a:ext cx="4861037" cy="1479642"/>
              <a:chOff x="1634346" y="5173408"/>
              <a:chExt cx="4861037" cy="1479642"/>
            </a:xfrm>
          </p:grpSpPr>
          <p:sp>
            <p:nvSpPr>
              <p:cNvPr id="18" name="Rounded Rectangle 17"/>
              <p:cNvSpPr/>
              <p:nvPr/>
            </p:nvSpPr>
            <p:spPr>
              <a:xfrm>
                <a:off x="1634346" y="6195868"/>
                <a:ext cx="1166649" cy="457182"/>
              </a:xfrm>
              <a:prstGeom prst="roundRect">
                <a:avLst/>
              </a:prstGeom>
              <a:solidFill>
                <a:srgbClr val="00FF00"/>
              </a:solidFill>
            </p:spPr>
            <p:style>
              <a:lnRef idx="0">
                <a:schemeClr val="dk1"/>
              </a:lnRef>
              <a:fillRef idx="3">
                <a:schemeClr val="dk1"/>
              </a:fillRef>
              <a:effectRef idx="3">
                <a:schemeClr val="dk1"/>
              </a:effectRef>
              <a:fontRef idx="minor">
                <a:schemeClr val="lt1"/>
              </a:fontRef>
            </p:style>
            <p:txBody>
              <a:bodyPr rtlCol="0" anchor="ctr"/>
              <a:lstStyle/>
              <a:p>
                <a:pPr algn="ctr"/>
                <a:r>
                  <a:rPr lang="id-ID" sz="2400" b="1" dirty="0" smtClean="0">
                    <a:solidFill>
                      <a:schemeClr val="tx1"/>
                    </a:solidFill>
                    <a:latin typeface="Berlin Sans FB" pitchFamily="34" charset="0"/>
                  </a:rPr>
                  <a:t>KD 1.1</a:t>
                </a:r>
                <a:endParaRPr lang="id-ID" sz="2400" b="1" dirty="0">
                  <a:solidFill>
                    <a:schemeClr val="tx1"/>
                  </a:solidFill>
                  <a:latin typeface="Berlin Sans FB" pitchFamily="34" charset="0"/>
                </a:endParaRPr>
              </a:p>
            </p:txBody>
          </p:sp>
          <p:sp>
            <p:nvSpPr>
              <p:cNvPr id="19" name="Rounded Rectangle 18"/>
              <p:cNvSpPr/>
              <p:nvPr/>
            </p:nvSpPr>
            <p:spPr>
              <a:xfrm>
                <a:off x="2865809" y="6195868"/>
                <a:ext cx="1166649" cy="457182"/>
              </a:xfrm>
              <a:prstGeom prst="roundRect">
                <a:avLst/>
              </a:prstGeom>
              <a:solidFill>
                <a:srgbClr val="00FF00"/>
              </a:solidFill>
            </p:spPr>
            <p:style>
              <a:lnRef idx="0">
                <a:schemeClr val="dk1"/>
              </a:lnRef>
              <a:fillRef idx="3">
                <a:schemeClr val="dk1"/>
              </a:fillRef>
              <a:effectRef idx="3">
                <a:schemeClr val="dk1"/>
              </a:effectRef>
              <a:fontRef idx="minor">
                <a:schemeClr val="lt1"/>
              </a:fontRef>
            </p:style>
            <p:txBody>
              <a:bodyPr rtlCol="0" anchor="ctr"/>
              <a:lstStyle/>
              <a:p>
                <a:pPr algn="ctr"/>
                <a:r>
                  <a:rPr lang="id-ID" sz="2400" b="1" dirty="0" smtClean="0">
                    <a:solidFill>
                      <a:schemeClr val="tx1"/>
                    </a:solidFill>
                    <a:latin typeface="Berlin Sans FB" pitchFamily="34" charset="0"/>
                  </a:rPr>
                  <a:t>KD 2.1</a:t>
                </a:r>
                <a:endParaRPr lang="id-ID" sz="2400" b="1" dirty="0">
                  <a:solidFill>
                    <a:schemeClr val="tx1"/>
                  </a:solidFill>
                  <a:latin typeface="Berlin Sans FB" pitchFamily="34" charset="0"/>
                </a:endParaRPr>
              </a:p>
            </p:txBody>
          </p:sp>
          <p:sp>
            <p:nvSpPr>
              <p:cNvPr id="20" name="Rounded Rectangle 19"/>
              <p:cNvSpPr/>
              <p:nvPr/>
            </p:nvSpPr>
            <p:spPr>
              <a:xfrm>
                <a:off x="4097272" y="6195868"/>
                <a:ext cx="1166649" cy="457182"/>
              </a:xfrm>
              <a:prstGeom prst="roundRect">
                <a:avLst/>
              </a:prstGeom>
              <a:solidFill>
                <a:srgbClr val="00FF00"/>
              </a:solidFill>
            </p:spPr>
            <p:style>
              <a:lnRef idx="0">
                <a:schemeClr val="dk1"/>
              </a:lnRef>
              <a:fillRef idx="3">
                <a:schemeClr val="dk1"/>
              </a:fillRef>
              <a:effectRef idx="3">
                <a:schemeClr val="dk1"/>
              </a:effectRef>
              <a:fontRef idx="minor">
                <a:schemeClr val="lt1"/>
              </a:fontRef>
            </p:style>
            <p:txBody>
              <a:bodyPr rtlCol="0" anchor="ctr"/>
              <a:lstStyle/>
              <a:p>
                <a:pPr algn="ctr"/>
                <a:r>
                  <a:rPr lang="id-ID" sz="2400" b="1" dirty="0" smtClean="0">
                    <a:solidFill>
                      <a:schemeClr val="tx1"/>
                    </a:solidFill>
                    <a:latin typeface="Berlin Sans FB" pitchFamily="34" charset="0"/>
                  </a:rPr>
                  <a:t>KD 3.1</a:t>
                </a:r>
                <a:endParaRPr lang="id-ID" sz="2400" b="1" dirty="0">
                  <a:solidFill>
                    <a:schemeClr val="tx1"/>
                  </a:solidFill>
                  <a:latin typeface="Berlin Sans FB" pitchFamily="34" charset="0"/>
                </a:endParaRPr>
              </a:p>
            </p:txBody>
          </p:sp>
          <p:sp>
            <p:nvSpPr>
              <p:cNvPr id="21" name="Rounded Rectangle 20"/>
              <p:cNvSpPr/>
              <p:nvPr/>
            </p:nvSpPr>
            <p:spPr>
              <a:xfrm>
                <a:off x="5328734" y="6195868"/>
                <a:ext cx="1166649" cy="457182"/>
              </a:xfrm>
              <a:prstGeom prst="roundRect">
                <a:avLst/>
              </a:prstGeom>
              <a:solidFill>
                <a:srgbClr val="00FF00"/>
              </a:solidFill>
            </p:spPr>
            <p:style>
              <a:lnRef idx="0">
                <a:schemeClr val="dk1"/>
              </a:lnRef>
              <a:fillRef idx="3">
                <a:schemeClr val="dk1"/>
              </a:fillRef>
              <a:effectRef idx="3">
                <a:schemeClr val="dk1"/>
              </a:effectRef>
              <a:fontRef idx="minor">
                <a:schemeClr val="lt1"/>
              </a:fontRef>
            </p:style>
            <p:txBody>
              <a:bodyPr rtlCol="0" anchor="ctr"/>
              <a:lstStyle/>
              <a:p>
                <a:pPr algn="ctr"/>
                <a:r>
                  <a:rPr lang="id-ID" sz="2400" b="1" dirty="0" smtClean="0">
                    <a:solidFill>
                      <a:schemeClr val="tx1"/>
                    </a:solidFill>
                    <a:latin typeface="Berlin Sans FB" pitchFamily="34" charset="0"/>
                  </a:rPr>
                  <a:t>KD 4.1</a:t>
                </a:r>
                <a:endParaRPr lang="id-ID" sz="2400" b="1" dirty="0">
                  <a:solidFill>
                    <a:schemeClr val="tx1"/>
                  </a:solidFill>
                  <a:latin typeface="Berlin Sans FB" pitchFamily="34" charset="0"/>
                </a:endParaRPr>
              </a:p>
            </p:txBody>
          </p:sp>
          <p:sp>
            <p:nvSpPr>
              <p:cNvPr id="23" name="Down Arrow 22"/>
              <p:cNvSpPr/>
              <p:nvPr/>
            </p:nvSpPr>
            <p:spPr>
              <a:xfrm>
                <a:off x="3687373" y="5173408"/>
                <a:ext cx="728720" cy="394150"/>
              </a:xfrm>
              <a:prstGeom prst="downArrow">
                <a:avLst/>
              </a:prstGeom>
              <a:solidFill>
                <a:srgbClr val="00B0F0"/>
              </a:solidFill>
            </p:spPr>
            <p:style>
              <a:lnRef idx="0">
                <a:schemeClr val="dk1"/>
              </a:lnRef>
              <a:fillRef idx="3">
                <a:schemeClr val="dk1"/>
              </a:fillRef>
              <a:effectRef idx="3">
                <a:schemeClr val="dk1"/>
              </a:effectRef>
              <a:fontRef idx="minor">
                <a:schemeClr val="lt1"/>
              </a:fontRef>
            </p:style>
            <p:txBody>
              <a:bodyPr rtlCol="0" anchor="ctr"/>
              <a:lstStyle/>
              <a:p>
                <a:pPr algn="ctr"/>
                <a:endParaRPr lang="id-ID" sz="2400" b="1">
                  <a:latin typeface="Berlin Sans FB" pitchFamily="34" charset="0"/>
                </a:endParaRPr>
              </a:p>
            </p:txBody>
          </p:sp>
        </p:grpSp>
        <p:sp>
          <p:nvSpPr>
            <p:cNvPr id="30" name="Rectangle 29"/>
            <p:cNvSpPr/>
            <p:nvPr/>
          </p:nvSpPr>
          <p:spPr>
            <a:xfrm>
              <a:off x="968993" y="5586551"/>
              <a:ext cx="6185249" cy="1129569"/>
            </a:xfrm>
            <a:prstGeom prst="rect">
              <a:avLst/>
            </a:prstGeom>
            <a:noFill/>
            <a:effectLst>
              <a:glow rad="63500">
                <a:schemeClr val="accent1">
                  <a:satMod val="175000"/>
                  <a:alpha val="40000"/>
                </a:schemeClr>
              </a:glo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d-ID">
                <a:ln w="28575">
                  <a:solidFill>
                    <a:schemeClr val="tx1"/>
                  </a:solidFill>
                </a:ln>
              </a:endParaRPr>
            </a:p>
          </p:txBody>
        </p:sp>
      </p:grpSp>
      <p:sp>
        <p:nvSpPr>
          <p:cNvPr id="31" name="Rectangle 30"/>
          <p:cNvSpPr/>
          <p:nvPr/>
        </p:nvSpPr>
        <p:spPr>
          <a:xfrm>
            <a:off x="3301998" y="5355010"/>
            <a:ext cx="1166649" cy="457182"/>
          </a:xfrm>
          <a:prstGeom prst="rect">
            <a:avLst/>
          </a:prstGeom>
          <a:solidFill>
            <a:srgbClr val="00FF00"/>
          </a:solidFill>
        </p:spPr>
        <p:style>
          <a:lnRef idx="0">
            <a:schemeClr val="dk1"/>
          </a:lnRef>
          <a:fillRef idx="3">
            <a:schemeClr val="dk1"/>
          </a:fillRef>
          <a:effectRef idx="3">
            <a:schemeClr val="dk1"/>
          </a:effectRef>
          <a:fontRef idx="minor">
            <a:schemeClr val="lt1"/>
          </a:fontRef>
        </p:style>
        <p:txBody>
          <a:bodyPr rtlCol="0" anchor="ctr"/>
          <a:lstStyle/>
          <a:p>
            <a:pPr algn="ctr"/>
            <a:r>
              <a:rPr lang="id-ID" sz="2400" b="1" dirty="0" smtClean="0">
                <a:solidFill>
                  <a:schemeClr val="tx1"/>
                </a:solidFill>
                <a:latin typeface="Berlin Sans FB" pitchFamily="34" charset="0"/>
              </a:rPr>
              <a:t>KD</a:t>
            </a:r>
            <a:endParaRPr lang="id-ID" sz="2400" b="1" dirty="0">
              <a:solidFill>
                <a:schemeClr val="tx1"/>
              </a:solidFill>
              <a:latin typeface="Berlin Sans FB" pitchFamily="34" charset="0"/>
            </a:endParaRPr>
          </a:p>
        </p:txBody>
      </p:sp>
      <p:sp>
        <p:nvSpPr>
          <p:cNvPr id="32" name="Curved Down Arrow 31"/>
          <p:cNvSpPr/>
          <p:nvPr/>
        </p:nvSpPr>
        <p:spPr>
          <a:xfrm rot="16200000">
            <a:off x="-536475" y="4682813"/>
            <a:ext cx="2041945" cy="685203"/>
          </a:xfrm>
          <a:prstGeom prst="curved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d-ID">
              <a:solidFill>
                <a:schemeClr val="tx1"/>
              </a:solidFill>
            </a:endParaRPr>
          </a:p>
        </p:txBody>
      </p:sp>
      <p:sp>
        <p:nvSpPr>
          <p:cNvPr id="33" name="Curved Down Arrow 32"/>
          <p:cNvSpPr/>
          <p:nvPr/>
        </p:nvSpPr>
        <p:spPr>
          <a:xfrm rot="16200000">
            <a:off x="-719446" y="2471545"/>
            <a:ext cx="2380594" cy="685203"/>
          </a:xfrm>
          <a:prstGeom prst="curved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d-ID">
              <a:solidFill>
                <a:schemeClr val="tx1"/>
              </a:solidFill>
            </a:endParaRP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2550" y="1200150"/>
            <a:ext cx="7505700" cy="4708525"/>
          </a:xfrm>
        </p:spPr>
        <p:txBody>
          <a:bodyPr>
            <a:noAutofit/>
          </a:bodyPr>
          <a:lstStyle/>
          <a:p>
            <a:pPr marL="536575" lvl="1" indent="-363538">
              <a:buFont typeface="Courier New" pitchFamily="49" charset="0"/>
              <a:buChar char="o"/>
            </a:pPr>
            <a:r>
              <a:rPr lang="en-US" sz="3200" dirty="0" err="1" smtClean="0">
                <a:latin typeface="Berlin Sans FB" pitchFamily="34" charset="0"/>
              </a:rPr>
              <a:t>Penilaian</a:t>
            </a:r>
            <a:r>
              <a:rPr lang="en-US" sz="3200" dirty="0" smtClean="0">
                <a:latin typeface="Berlin Sans FB" pitchFamily="34" charset="0"/>
              </a:rPr>
              <a:t> </a:t>
            </a:r>
            <a:r>
              <a:rPr lang="en-US" sz="3200" dirty="0" err="1" smtClean="0">
                <a:latin typeface="Berlin Sans FB" pitchFamily="34" charset="0"/>
              </a:rPr>
              <a:t>berdasar</a:t>
            </a:r>
            <a:r>
              <a:rPr lang="en-US" sz="3200" dirty="0" smtClean="0">
                <a:latin typeface="Berlin Sans FB" pitchFamily="34" charset="0"/>
              </a:rPr>
              <a:t> </a:t>
            </a:r>
            <a:r>
              <a:rPr lang="en-US" sz="3200" dirty="0" err="1" smtClean="0">
                <a:latin typeface="Berlin Sans FB" pitchFamily="34" charset="0"/>
              </a:rPr>
              <a:t>kriteria</a:t>
            </a:r>
            <a:r>
              <a:rPr lang="en-US" sz="3200" dirty="0" smtClean="0">
                <a:latin typeface="Berlin Sans FB" pitchFamily="34" charset="0"/>
              </a:rPr>
              <a:t> (</a:t>
            </a:r>
            <a:r>
              <a:rPr lang="en-US" sz="3200" i="1" dirty="0" smtClean="0">
                <a:latin typeface="Berlin Sans FB" pitchFamily="34" charset="0"/>
              </a:rPr>
              <a:t>criterion-referenced</a:t>
            </a:r>
            <a:r>
              <a:rPr lang="en-US" sz="3200" dirty="0" smtClean="0">
                <a:latin typeface="Berlin Sans FB" pitchFamily="34" charset="0"/>
              </a:rPr>
              <a:t>)</a:t>
            </a:r>
          </a:p>
          <a:p>
            <a:pPr marL="536575" lvl="1" indent="-363538">
              <a:buFont typeface="Courier New" pitchFamily="49" charset="0"/>
              <a:buChar char="o"/>
            </a:pPr>
            <a:r>
              <a:rPr lang="en-US" sz="3200" dirty="0" err="1" smtClean="0">
                <a:latin typeface="Berlin Sans FB" pitchFamily="34" charset="0"/>
              </a:rPr>
              <a:t>Mengukur</a:t>
            </a:r>
            <a:r>
              <a:rPr lang="en-US" sz="3200" dirty="0" smtClean="0">
                <a:latin typeface="Berlin Sans FB" pitchFamily="34" charset="0"/>
              </a:rPr>
              <a:t> </a:t>
            </a:r>
            <a:r>
              <a:rPr lang="en-US" sz="3200" dirty="0" err="1" smtClean="0">
                <a:latin typeface="Berlin Sans FB" pitchFamily="34" charset="0"/>
              </a:rPr>
              <a:t>capaian</a:t>
            </a:r>
            <a:r>
              <a:rPr lang="en-US" sz="3200" dirty="0" smtClean="0">
                <a:latin typeface="Berlin Sans FB" pitchFamily="34" charset="0"/>
              </a:rPr>
              <a:t> </a:t>
            </a:r>
            <a:r>
              <a:rPr lang="en-US" sz="3200" dirty="0" err="1" smtClean="0">
                <a:latin typeface="Berlin Sans FB" pitchFamily="34" charset="0"/>
              </a:rPr>
              <a:t>kompetensi</a:t>
            </a:r>
            <a:r>
              <a:rPr lang="en-US" sz="3200" dirty="0" smtClean="0">
                <a:latin typeface="Berlin Sans FB" pitchFamily="34" charset="0"/>
              </a:rPr>
              <a:t> </a:t>
            </a:r>
            <a:r>
              <a:rPr lang="en-US" sz="3200" dirty="0" err="1" smtClean="0">
                <a:latin typeface="Berlin Sans FB" pitchFamily="34" charset="0"/>
              </a:rPr>
              <a:t>siswa</a:t>
            </a:r>
            <a:endParaRPr lang="en-US" sz="3200" dirty="0" smtClean="0">
              <a:latin typeface="Berlin Sans FB" pitchFamily="34" charset="0"/>
            </a:endParaRPr>
          </a:p>
          <a:p>
            <a:pPr marL="536575" lvl="1" indent="-363538">
              <a:buFont typeface="Courier New" pitchFamily="49" charset="0"/>
              <a:buChar char="o"/>
            </a:pPr>
            <a:r>
              <a:rPr lang="en-US" sz="3200" dirty="0" err="1" smtClean="0">
                <a:latin typeface="Berlin Sans FB" pitchFamily="34" charset="0"/>
              </a:rPr>
              <a:t>Mendorong</a:t>
            </a:r>
            <a:r>
              <a:rPr lang="en-US" sz="3200" dirty="0" smtClean="0">
                <a:latin typeface="Berlin Sans FB" pitchFamily="34" charset="0"/>
              </a:rPr>
              <a:t> </a:t>
            </a:r>
            <a:r>
              <a:rPr lang="en-US" sz="3200" dirty="0" err="1" smtClean="0">
                <a:latin typeface="Berlin Sans FB" pitchFamily="34" charset="0"/>
              </a:rPr>
              <a:t>siswa</a:t>
            </a:r>
            <a:r>
              <a:rPr lang="en-US" sz="3200" dirty="0" smtClean="0">
                <a:latin typeface="Berlin Sans FB" pitchFamily="34" charset="0"/>
              </a:rPr>
              <a:t> </a:t>
            </a:r>
            <a:r>
              <a:rPr lang="en-US" sz="3200" u="sng" dirty="0" err="1" smtClean="0">
                <a:latin typeface="Berlin Sans FB" pitchFamily="34" charset="0"/>
              </a:rPr>
              <a:t>berpikir</a:t>
            </a:r>
            <a:r>
              <a:rPr lang="en-US" sz="3200" u="sng" dirty="0" smtClean="0">
                <a:latin typeface="Berlin Sans FB" pitchFamily="34" charset="0"/>
              </a:rPr>
              <a:t> </a:t>
            </a:r>
            <a:r>
              <a:rPr lang="en-US" sz="3200" u="sng" dirty="0" err="1" smtClean="0">
                <a:latin typeface="Berlin Sans FB" pitchFamily="34" charset="0"/>
              </a:rPr>
              <a:t>krirtis</a:t>
            </a:r>
            <a:r>
              <a:rPr lang="en-US" sz="3200" u="sng" dirty="0" smtClean="0">
                <a:latin typeface="Berlin Sans FB" pitchFamily="34" charset="0"/>
              </a:rPr>
              <a:t> </a:t>
            </a:r>
            <a:r>
              <a:rPr lang="en-US" sz="3200" dirty="0" err="1" smtClean="0">
                <a:latin typeface="Berlin Sans FB" pitchFamily="34" charset="0"/>
              </a:rPr>
              <a:t>dan</a:t>
            </a:r>
            <a:r>
              <a:rPr lang="en-US" sz="3200" dirty="0" smtClean="0">
                <a:latin typeface="Berlin Sans FB" pitchFamily="34" charset="0"/>
              </a:rPr>
              <a:t> </a:t>
            </a:r>
            <a:r>
              <a:rPr lang="en-US" sz="3200" dirty="0" err="1" smtClean="0">
                <a:latin typeface="Berlin Sans FB" pitchFamily="34" charset="0"/>
              </a:rPr>
              <a:t>menerapkan</a:t>
            </a:r>
            <a:r>
              <a:rPr lang="en-US" sz="3200" dirty="0" smtClean="0">
                <a:latin typeface="Berlin Sans FB" pitchFamily="34" charset="0"/>
              </a:rPr>
              <a:t> </a:t>
            </a:r>
            <a:r>
              <a:rPr lang="en-US" sz="3200" dirty="0" err="1" smtClean="0">
                <a:latin typeface="Berlin Sans FB" pitchFamily="34" charset="0"/>
              </a:rPr>
              <a:t>pengetahuan</a:t>
            </a:r>
            <a:endParaRPr lang="en-US" sz="3200" dirty="0" smtClean="0">
              <a:latin typeface="Berlin Sans FB" pitchFamily="34" charset="0"/>
            </a:endParaRPr>
          </a:p>
          <a:p>
            <a:pPr marL="536575" lvl="1" indent="-363538">
              <a:buFont typeface="Courier New" pitchFamily="49" charset="0"/>
              <a:buChar char="o"/>
            </a:pPr>
            <a:r>
              <a:rPr lang="en-US" sz="3200" dirty="0" err="1" smtClean="0">
                <a:latin typeface="Berlin Sans FB" pitchFamily="34" charset="0"/>
              </a:rPr>
              <a:t>Berkelanjutan</a:t>
            </a:r>
            <a:r>
              <a:rPr lang="en-US" sz="3200" dirty="0" smtClean="0">
                <a:latin typeface="Berlin Sans FB" pitchFamily="34" charset="0"/>
              </a:rPr>
              <a:t>, </a:t>
            </a:r>
            <a:r>
              <a:rPr lang="en-US" sz="3200" dirty="0" err="1" smtClean="0">
                <a:latin typeface="Berlin Sans FB" pitchFamily="34" charset="0"/>
              </a:rPr>
              <a:t>untuk</a:t>
            </a:r>
            <a:r>
              <a:rPr lang="en-US" sz="3200" dirty="0" smtClean="0">
                <a:latin typeface="Berlin Sans FB" pitchFamily="34" charset="0"/>
              </a:rPr>
              <a:t> </a:t>
            </a:r>
            <a:r>
              <a:rPr lang="en-US" sz="3200" dirty="0" err="1" smtClean="0">
                <a:latin typeface="Berlin Sans FB" pitchFamily="34" charset="0"/>
              </a:rPr>
              <a:t>perbaikan</a:t>
            </a:r>
            <a:r>
              <a:rPr lang="en-US" sz="3200" dirty="0" smtClean="0">
                <a:latin typeface="Berlin Sans FB" pitchFamily="34" charset="0"/>
              </a:rPr>
              <a:t> </a:t>
            </a:r>
            <a:r>
              <a:rPr lang="en-US" sz="3200" dirty="0" err="1" smtClean="0">
                <a:latin typeface="Berlin Sans FB" pitchFamily="34" charset="0"/>
              </a:rPr>
              <a:t>dan</a:t>
            </a:r>
            <a:r>
              <a:rPr lang="en-US" sz="3200" dirty="0" smtClean="0">
                <a:latin typeface="Berlin Sans FB" pitchFamily="34" charset="0"/>
              </a:rPr>
              <a:t> </a:t>
            </a:r>
            <a:r>
              <a:rPr lang="en-US" sz="3200" dirty="0" err="1" smtClean="0">
                <a:latin typeface="Berlin Sans FB" pitchFamily="34" charset="0"/>
              </a:rPr>
              <a:t>peningkatan</a:t>
            </a:r>
            <a:endParaRPr lang="en-US" sz="3200" dirty="0" smtClean="0">
              <a:latin typeface="Berlin Sans FB" pitchFamily="34" charset="0"/>
            </a:endParaRPr>
          </a:p>
          <a:p>
            <a:pPr marL="536575" lvl="1" indent="-363538">
              <a:buFont typeface="Courier New" pitchFamily="49" charset="0"/>
              <a:buChar char="o"/>
            </a:pPr>
            <a:r>
              <a:rPr lang="en-US" sz="3200" dirty="0" err="1" smtClean="0">
                <a:latin typeface="Berlin Sans FB" pitchFamily="34" charset="0"/>
              </a:rPr>
              <a:t>Analisa</a:t>
            </a:r>
            <a:r>
              <a:rPr lang="en-US" sz="3200" dirty="0" smtClean="0">
                <a:latin typeface="Berlin Sans FB" pitchFamily="34" charset="0"/>
              </a:rPr>
              <a:t> </a:t>
            </a:r>
            <a:r>
              <a:rPr lang="en-US" sz="3200" dirty="0" err="1" smtClean="0">
                <a:latin typeface="Berlin Sans FB" pitchFamily="34" charset="0"/>
              </a:rPr>
              <a:t>untuk</a:t>
            </a:r>
            <a:r>
              <a:rPr lang="en-US" sz="3200" dirty="0" smtClean="0">
                <a:latin typeface="Berlin Sans FB" pitchFamily="34" charset="0"/>
              </a:rPr>
              <a:t> </a:t>
            </a:r>
            <a:r>
              <a:rPr lang="en-US" sz="3200" dirty="0" err="1" smtClean="0">
                <a:latin typeface="Berlin Sans FB" pitchFamily="34" charset="0"/>
              </a:rPr>
              <a:t>tindak</a:t>
            </a:r>
            <a:r>
              <a:rPr lang="en-US" sz="3200" dirty="0" smtClean="0">
                <a:latin typeface="Berlin Sans FB" pitchFamily="34" charset="0"/>
              </a:rPr>
              <a:t> </a:t>
            </a:r>
            <a:r>
              <a:rPr lang="en-US" sz="3200" dirty="0" err="1" smtClean="0">
                <a:latin typeface="Berlin Sans FB" pitchFamily="34" charset="0"/>
              </a:rPr>
              <a:t>lanjut</a:t>
            </a:r>
            <a:r>
              <a:rPr lang="en-US" sz="3200" dirty="0" smtClean="0">
                <a:latin typeface="Berlin Sans FB" pitchFamily="34" charset="0"/>
              </a:rPr>
              <a:t> </a:t>
            </a:r>
            <a:r>
              <a:rPr lang="en-US" sz="3200" dirty="0" err="1" smtClean="0">
                <a:latin typeface="Berlin Sans FB" pitchFamily="34" charset="0"/>
              </a:rPr>
              <a:t>pembelajaran</a:t>
            </a:r>
            <a:endParaRPr lang="en-US" sz="3200" dirty="0" smtClean="0">
              <a:latin typeface="Berlin Sans FB" pitchFamily="34" charset="0"/>
            </a:endParaRPr>
          </a:p>
          <a:p>
            <a:pPr marL="536575" lvl="1" indent="-363538">
              <a:buFont typeface="Courier New" pitchFamily="49" charset="0"/>
              <a:buChar char="o"/>
            </a:pPr>
            <a:r>
              <a:rPr lang="en-US" sz="3200" dirty="0" err="1" smtClean="0">
                <a:latin typeface="Berlin Sans FB" pitchFamily="34" charset="0"/>
              </a:rPr>
              <a:t>Sesuai</a:t>
            </a:r>
            <a:r>
              <a:rPr lang="en-US" sz="3200" dirty="0" smtClean="0">
                <a:latin typeface="Berlin Sans FB" pitchFamily="34" charset="0"/>
              </a:rPr>
              <a:t> </a:t>
            </a:r>
            <a:r>
              <a:rPr lang="en-US" sz="3200" dirty="0" err="1" smtClean="0">
                <a:latin typeface="Berlin Sans FB" pitchFamily="34" charset="0"/>
              </a:rPr>
              <a:t>pengalaman</a:t>
            </a:r>
            <a:r>
              <a:rPr lang="en-US" sz="3200" dirty="0" smtClean="0">
                <a:latin typeface="Berlin Sans FB" pitchFamily="34" charset="0"/>
              </a:rPr>
              <a:t> </a:t>
            </a:r>
            <a:r>
              <a:rPr lang="en-US" sz="3200" dirty="0" err="1" smtClean="0">
                <a:latin typeface="Berlin Sans FB" pitchFamily="34" charset="0"/>
              </a:rPr>
              <a:t>belajar</a:t>
            </a:r>
            <a:r>
              <a:rPr lang="en-US" sz="3200" dirty="0" smtClean="0">
                <a:latin typeface="Berlin Sans FB" pitchFamily="34" charset="0"/>
              </a:rPr>
              <a:t> </a:t>
            </a:r>
            <a:r>
              <a:rPr lang="en-US" sz="3200" dirty="0" err="1" smtClean="0">
                <a:latin typeface="Berlin Sans FB" pitchFamily="34" charset="0"/>
              </a:rPr>
              <a:t>siswa</a:t>
            </a:r>
            <a:endParaRPr lang="en-US" sz="3200" dirty="0">
              <a:latin typeface="Berlin Sans FB" pitchFamily="34" charset="0"/>
            </a:endParaRPr>
          </a:p>
        </p:txBody>
      </p:sp>
      <p:sp>
        <p:nvSpPr>
          <p:cNvPr id="5" name="Rectangle 4"/>
          <p:cNvSpPr/>
          <p:nvPr/>
        </p:nvSpPr>
        <p:spPr>
          <a:xfrm>
            <a:off x="0" y="0"/>
            <a:ext cx="9144000" cy="6858000"/>
          </a:xfrm>
          <a:prstGeom prst="rect">
            <a:avLst/>
          </a:prstGeom>
          <a:noFill/>
          <a:ln w="127000" cmpd="sng"/>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itle 1"/>
          <p:cNvSpPr txBox="1">
            <a:spLocks/>
          </p:cNvSpPr>
          <p:nvPr/>
        </p:nvSpPr>
        <p:spPr bwMode="auto">
          <a:xfrm>
            <a:off x="0" y="1"/>
            <a:ext cx="9144000" cy="723900"/>
          </a:xfrm>
          <a:prstGeom prst="rect">
            <a:avLst/>
          </a:prstGeom>
          <a:solidFill>
            <a:schemeClr val="tx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id-ID" sz="3600" b="1" dirty="0" smtClean="0">
                <a:solidFill>
                  <a:prstClr val="white"/>
                </a:solidFill>
                <a:latin typeface="Berlin Sans FB" pitchFamily="34" charset="0"/>
              </a:rPr>
              <a:t>PRINSIP PENILAIAN</a:t>
            </a:r>
            <a:endParaRPr lang="id-ID" sz="3600" b="1" dirty="0">
              <a:solidFill>
                <a:prstClr val="white"/>
              </a:solidFill>
              <a:latin typeface="Berlin Sans FB" pitchFamily="34" charset="0"/>
            </a:endParaRPr>
          </a:p>
        </p:txBody>
      </p:sp>
      <p:sp>
        <p:nvSpPr>
          <p:cNvPr id="6" name="Rounded Rectangular Callout 5"/>
          <p:cNvSpPr/>
          <p:nvPr/>
        </p:nvSpPr>
        <p:spPr>
          <a:xfrm>
            <a:off x="114300" y="800100"/>
            <a:ext cx="4095750" cy="5219700"/>
          </a:xfrm>
          <a:prstGeom prst="wedgeRoundRectCallout">
            <a:avLst>
              <a:gd name="adj1" fmla="val 72190"/>
              <a:gd name="adj2" fmla="val -5175"/>
              <a:gd name="adj3" fmla="val 1666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latin typeface="Berlin Sans FB" pitchFamily="34" charset="0"/>
              </a:rPr>
              <a:t>Berpikir</a:t>
            </a:r>
            <a:r>
              <a:rPr lang="en-US" sz="2600" dirty="0" smtClean="0">
                <a:latin typeface="Berlin Sans FB" pitchFamily="34" charset="0"/>
              </a:rPr>
              <a:t> </a:t>
            </a:r>
            <a:r>
              <a:rPr lang="en-US" sz="2600" dirty="0" err="1" smtClean="0">
                <a:latin typeface="Berlin Sans FB" pitchFamily="34" charset="0"/>
              </a:rPr>
              <a:t>kritis</a:t>
            </a:r>
            <a:r>
              <a:rPr lang="en-US" sz="2600" dirty="0" smtClean="0">
                <a:latin typeface="Berlin Sans FB" pitchFamily="34" charset="0"/>
              </a:rPr>
              <a:t> </a:t>
            </a:r>
            <a:r>
              <a:rPr lang="en-US" sz="2600" dirty="0" err="1" smtClean="0">
                <a:latin typeface="Berlin Sans FB" pitchFamily="34" charset="0"/>
              </a:rPr>
              <a:t>merupakan</a:t>
            </a:r>
            <a:r>
              <a:rPr lang="en-US" sz="2600" dirty="0" smtClean="0">
                <a:latin typeface="Berlin Sans FB" pitchFamily="34" charset="0"/>
              </a:rPr>
              <a:t> </a:t>
            </a:r>
            <a:r>
              <a:rPr lang="en-US" sz="2600" dirty="0" err="1" smtClean="0">
                <a:latin typeface="Berlin Sans FB" pitchFamily="34" charset="0"/>
              </a:rPr>
              <a:t>sebuah</a:t>
            </a:r>
            <a:r>
              <a:rPr lang="en-US" sz="2600" dirty="0" smtClean="0">
                <a:latin typeface="Berlin Sans FB" pitchFamily="34" charset="0"/>
              </a:rPr>
              <a:t> </a:t>
            </a:r>
            <a:r>
              <a:rPr lang="en-US" sz="2600" dirty="0" err="1" smtClean="0">
                <a:solidFill>
                  <a:srgbClr val="FFFF00"/>
                </a:solidFill>
                <a:latin typeface="Berlin Sans FB" pitchFamily="34" charset="0"/>
              </a:rPr>
              <a:t>pola</a:t>
            </a:r>
            <a:r>
              <a:rPr lang="en-US" sz="2600" dirty="0" smtClean="0">
                <a:solidFill>
                  <a:srgbClr val="FFFF00"/>
                </a:solidFill>
                <a:latin typeface="Berlin Sans FB" pitchFamily="34" charset="0"/>
              </a:rPr>
              <a:t> </a:t>
            </a:r>
            <a:r>
              <a:rPr lang="en-US" sz="2600" dirty="0" err="1" smtClean="0">
                <a:solidFill>
                  <a:srgbClr val="FFFF00"/>
                </a:solidFill>
                <a:latin typeface="Berlin Sans FB" pitchFamily="34" charset="0"/>
              </a:rPr>
              <a:t>pikir</a:t>
            </a:r>
            <a:r>
              <a:rPr lang="en-US" sz="2600" dirty="0" smtClean="0">
                <a:latin typeface="Berlin Sans FB" pitchFamily="34" charset="0"/>
              </a:rPr>
              <a:t> yang </a:t>
            </a:r>
            <a:r>
              <a:rPr lang="en-US" sz="2600" dirty="0" err="1" smtClean="0">
                <a:latin typeface="Berlin Sans FB" pitchFamily="34" charset="0"/>
              </a:rPr>
              <a:t>memungkinkan</a:t>
            </a:r>
            <a:r>
              <a:rPr lang="en-US" sz="2600" dirty="0" smtClean="0">
                <a:latin typeface="Berlin Sans FB" pitchFamily="34" charset="0"/>
              </a:rPr>
              <a:t> </a:t>
            </a:r>
            <a:r>
              <a:rPr lang="en-US" sz="2600" dirty="0" err="1" smtClean="0">
                <a:latin typeface="Berlin Sans FB" pitchFamily="34" charset="0"/>
              </a:rPr>
              <a:t>siswa</a:t>
            </a:r>
            <a:r>
              <a:rPr lang="en-US" sz="2600" dirty="0" smtClean="0">
                <a:latin typeface="Berlin Sans FB" pitchFamily="34" charset="0"/>
              </a:rPr>
              <a:t> </a:t>
            </a:r>
            <a:r>
              <a:rPr lang="en-US" sz="2600" dirty="0" err="1" smtClean="0">
                <a:solidFill>
                  <a:srgbClr val="FFFF00"/>
                </a:solidFill>
                <a:latin typeface="Berlin Sans FB" pitchFamily="34" charset="0"/>
              </a:rPr>
              <a:t>menganalisa</a:t>
            </a:r>
            <a:r>
              <a:rPr lang="en-US" sz="2600" dirty="0" smtClean="0">
                <a:solidFill>
                  <a:srgbClr val="FFFF00"/>
                </a:solidFill>
                <a:latin typeface="Berlin Sans FB" pitchFamily="34" charset="0"/>
              </a:rPr>
              <a:t> </a:t>
            </a:r>
            <a:r>
              <a:rPr lang="en-US" sz="2600" dirty="0" err="1" smtClean="0">
                <a:solidFill>
                  <a:srgbClr val="FFFF00"/>
                </a:solidFill>
                <a:latin typeface="Berlin Sans FB" pitchFamily="34" charset="0"/>
              </a:rPr>
              <a:t>masalah</a:t>
            </a:r>
            <a:r>
              <a:rPr lang="en-US" sz="2600" dirty="0" smtClean="0">
                <a:solidFill>
                  <a:srgbClr val="FFFF00"/>
                </a:solidFill>
                <a:latin typeface="Berlin Sans FB" pitchFamily="34" charset="0"/>
              </a:rPr>
              <a:t> </a:t>
            </a:r>
            <a:r>
              <a:rPr lang="en-US" sz="2600" dirty="0" err="1" smtClean="0">
                <a:latin typeface="Berlin Sans FB" pitchFamily="34" charset="0"/>
              </a:rPr>
              <a:t>berdasarkan</a:t>
            </a:r>
            <a:r>
              <a:rPr lang="en-US" sz="2600" dirty="0" smtClean="0">
                <a:latin typeface="Berlin Sans FB" pitchFamily="34" charset="0"/>
              </a:rPr>
              <a:t> data yang </a:t>
            </a:r>
            <a:r>
              <a:rPr lang="en-US" sz="2600" dirty="0" err="1" smtClean="0">
                <a:latin typeface="Berlin Sans FB" pitchFamily="34" charset="0"/>
              </a:rPr>
              <a:t>relevan</a:t>
            </a:r>
            <a:r>
              <a:rPr lang="en-US" sz="2600" dirty="0" smtClean="0">
                <a:latin typeface="Berlin Sans FB" pitchFamily="34" charset="0"/>
              </a:rPr>
              <a:t> </a:t>
            </a:r>
            <a:r>
              <a:rPr lang="en-US" sz="2600" dirty="0" err="1" smtClean="0">
                <a:latin typeface="Berlin Sans FB" pitchFamily="34" charset="0"/>
              </a:rPr>
              <a:t>sehingga</a:t>
            </a:r>
            <a:r>
              <a:rPr lang="en-US" sz="2600" dirty="0" smtClean="0">
                <a:latin typeface="Berlin Sans FB" pitchFamily="34" charset="0"/>
              </a:rPr>
              <a:t> </a:t>
            </a:r>
            <a:r>
              <a:rPr lang="en-US" sz="2600" dirty="0" err="1" smtClean="0">
                <a:latin typeface="Berlin Sans FB" pitchFamily="34" charset="0"/>
              </a:rPr>
              <a:t>dapat</a:t>
            </a:r>
            <a:r>
              <a:rPr lang="en-US" sz="2600" dirty="0" smtClean="0">
                <a:latin typeface="Berlin Sans FB" pitchFamily="34" charset="0"/>
              </a:rPr>
              <a:t> </a:t>
            </a:r>
            <a:r>
              <a:rPr lang="en-US" sz="2600" dirty="0" err="1" smtClean="0">
                <a:latin typeface="Berlin Sans FB" pitchFamily="34" charset="0"/>
              </a:rPr>
              <a:t>mencari</a:t>
            </a:r>
            <a:r>
              <a:rPr lang="en-US" sz="2600" dirty="0" smtClean="0">
                <a:latin typeface="Berlin Sans FB" pitchFamily="34" charset="0"/>
              </a:rPr>
              <a:t> </a:t>
            </a:r>
            <a:r>
              <a:rPr lang="en-US" sz="2600" dirty="0" err="1" smtClean="0">
                <a:solidFill>
                  <a:srgbClr val="FFFF00"/>
                </a:solidFill>
                <a:latin typeface="Berlin Sans FB" pitchFamily="34" charset="0"/>
              </a:rPr>
              <a:t>kemungkinan</a:t>
            </a:r>
            <a:r>
              <a:rPr lang="en-US" sz="2600" dirty="0" smtClean="0">
                <a:solidFill>
                  <a:srgbClr val="FFFF00"/>
                </a:solidFill>
                <a:latin typeface="Berlin Sans FB" pitchFamily="34" charset="0"/>
              </a:rPr>
              <a:t> </a:t>
            </a:r>
            <a:r>
              <a:rPr lang="en-US" sz="2600" dirty="0" err="1" smtClean="0">
                <a:solidFill>
                  <a:srgbClr val="FFFF00"/>
                </a:solidFill>
                <a:latin typeface="Berlin Sans FB" pitchFamily="34" charset="0"/>
              </a:rPr>
              <a:t>pemecahan</a:t>
            </a:r>
            <a:r>
              <a:rPr lang="en-US" sz="2600" dirty="0" smtClean="0">
                <a:solidFill>
                  <a:srgbClr val="FFFF00"/>
                </a:solidFill>
                <a:latin typeface="Berlin Sans FB" pitchFamily="34" charset="0"/>
              </a:rPr>
              <a:t> </a:t>
            </a:r>
            <a:r>
              <a:rPr lang="en-US" sz="2600" dirty="0" err="1" smtClean="0">
                <a:solidFill>
                  <a:srgbClr val="FFFF00"/>
                </a:solidFill>
                <a:latin typeface="Berlin Sans FB" pitchFamily="34" charset="0"/>
              </a:rPr>
              <a:t>masalah</a:t>
            </a:r>
            <a:r>
              <a:rPr lang="en-US" sz="2600" dirty="0" smtClean="0">
                <a:solidFill>
                  <a:srgbClr val="FFFF00"/>
                </a:solidFill>
                <a:latin typeface="Berlin Sans FB" pitchFamily="34" charset="0"/>
              </a:rPr>
              <a:t> </a:t>
            </a:r>
            <a:r>
              <a:rPr lang="en-US" sz="2600" dirty="0" err="1" smtClean="0">
                <a:solidFill>
                  <a:srgbClr val="FFFF00"/>
                </a:solidFill>
                <a:latin typeface="Berlin Sans FB" pitchFamily="34" charset="0"/>
              </a:rPr>
              <a:t>dan</a:t>
            </a:r>
            <a:r>
              <a:rPr lang="en-US" sz="2600" dirty="0" smtClean="0">
                <a:solidFill>
                  <a:srgbClr val="FFFF00"/>
                </a:solidFill>
                <a:latin typeface="Berlin Sans FB" pitchFamily="34" charset="0"/>
              </a:rPr>
              <a:t> </a:t>
            </a:r>
            <a:r>
              <a:rPr lang="en-US" sz="2600" dirty="0" err="1" smtClean="0">
                <a:solidFill>
                  <a:srgbClr val="FFFF00"/>
                </a:solidFill>
                <a:latin typeface="Berlin Sans FB" pitchFamily="34" charset="0"/>
              </a:rPr>
              <a:t>pengambilan</a:t>
            </a:r>
            <a:r>
              <a:rPr lang="en-US" sz="2600" dirty="0" smtClean="0">
                <a:solidFill>
                  <a:srgbClr val="FFFF00"/>
                </a:solidFill>
                <a:latin typeface="Berlin Sans FB" pitchFamily="34" charset="0"/>
              </a:rPr>
              <a:t> </a:t>
            </a:r>
            <a:r>
              <a:rPr lang="en-US" sz="2600" dirty="0" err="1" smtClean="0">
                <a:solidFill>
                  <a:srgbClr val="FFFF00"/>
                </a:solidFill>
                <a:latin typeface="Berlin Sans FB" pitchFamily="34" charset="0"/>
              </a:rPr>
              <a:t>keputusan</a:t>
            </a:r>
            <a:r>
              <a:rPr lang="en-US" sz="2600" dirty="0" smtClean="0">
                <a:solidFill>
                  <a:srgbClr val="FFFF00"/>
                </a:solidFill>
                <a:latin typeface="Berlin Sans FB" pitchFamily="34" charset="0"/>
              </a:rPr>
              <a:t> </a:t>
            </a:r>
            <a:r>
              <a:rPr lang="en-US" sz="2600" dirty="0" smtClean="0">
                <a:latin typeface="Berlin Sans FB" pitchFamily="34" charset="0"/>
              </a:rPr>
              <a:t>yang </a:t>
            </a:r>
            <a:r>
              <a:rPr lang="en-US" sz="2600" dirty="0" err="1" smtClean="0">
                <a:latin typeface="Berlin Sans FB" pitchFamily="34" charset="0"/>
              </a:rPr>
              <a:t>terbaik</a:t>
            </a:r>
            <a:endParaRPr lang="en-US" sz="2600" dirty="0" smtClean="0">
              <a:latin typeface="Berlin Sans FB" pitchFamily="34" charset="0"/>
            </a:endParaRPr>
          </a:p>
          <a:p>
            <a:pPr algn="ctr"/>
            <a:endParaRPr lang="en-US" sz="2600" dirty="0"/>
          </a:p>
        </p:txBody>
      </p:sp>
    </p:spTree>
    <p:extLst>
      <p:ext uri="{BB962C8B-B14F-4D97-AF65-F5344CB8AC3E}">
        <p14:creationId xmlns:p14="http://schemas.microsoft.com/office/powerpoint/2010/main" xmlns="" val="405125162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xit" presetSubtype="16" fill="hold" grpId="1" nodeType="clickEffect">
                                  <p:stCondLst>
                                    <p:cond delay="0"/>
                                  </p:stCondLst>
                                  <p:childTnLst>
                                    <p:animEffect transition="out" filter="box(in)">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1076" y="2916628"/>
            <a:ext cx="8497614" cy="3626061"/>
          </a:xfrm>
        </p:spPr>
        <p:txBody>
          <a:bodyPr>
            <a:noAutofit/>
          </a:bodyPr>
          <a:lstStyle/>
          <a:p>
            <a:pPr marL="268288" indent="-268288"/>
            <a:r>
              <a:rPr lang="id-ID" sz="2400" dirty="0" smtClean="0">
                <a:latin typeface="Berlin Sans FB" pitchFamily="34" charset="0"/>
              </a:rPr>
              <a:t>Remedial merupakan </a:t>
            </a:r>
            <a:r>
              <a:rPr lang="id-ID" sz="2400" dirty="0" smtClean="0">
                <a:solidFill>
                  <a:srgbClr val="FF0000"/>
                </a:solidFill>
                <a:latin typeface="Berlin Sans FB" pitchFamily="34" charset="0"/>
              </a:rPr>
              <a:t>program pembelajaran </a:t>
            </a:r>
            <a:r>
              <a:rPr lang="id-ID" sz="2400" dirty="0" smtClean="0">
                <a:latin typeface="Berlin Sans FB" pitchFamily="34" charset="0"/>
              </a:rPr>
              <a:t>yang diperuntukkan bagi peserta didik yang belum mencapai KKM dalam satu KD tertentu</a:t>
            </a:r>
          </a:p>
          <a:p>
            <a:pPr marL="268288" indent="-268288">
              <a:spcBef>
                <a:spcPts val="1200"/>
              </a:spcBef>
            </a:pPr>
            <a:r>
              <a:rPr lang="id-ID" sz="2400" dirty="0" smtClean="0">
                <a:latin typeface="Berlin Sans FB" pitchFamily="34" charset="0"/>
              </a:rPr>
              <a:t>Remedia</a:t>
            </a:r>
            <a:r>
              <a:rPr lang="en-US" sz="2400" dirty="0" err="1" smtClean="0">
                <a:latin typeface="Berlin Sans FB" pitchFamily="34" charset="0"/>
              </a:rPr>
              <a:t>si</a:t>
            </a:r>
            <a:r>
              <a:rPr lang="id-ID" sz="2400" dirty="0" smtClean="0">
                <a:latin typeface="Berlin Sans FB" pitchFamily="34" charset="0"/>
              </a:rPr>
              <a:t> dapat dilakukan:</a:t>
            </a:r>
          </a:p>
          <a:p>
            <a:pPr marL="898525" lvl="1" indent="-536575">
              <a:spcBef>
                <a:spcPts val="300"/>
              </a:spcBef>
              <a:buFont typeface="+mj-lt"/>
              <a:buAutoNum type="arabicPeriod"/>
            </a:pPr>
            <a:r>
              <a:rPr lang="id-ID" sz="2400" dirty="0" smtClean="0">
                <a:latin typeface="Berlin Sans FB" pitchFamily="34" charset="0"/>
              </a:rPr>
              <a:t>Bimbingan secara individu</a:t>
            </a:r>
          </a:p>
          <a:p>
            <a:pPr marL="898525" lvl="1" indent="-536575">
              <a:spcBef>
                <a:spcPts val="300"/>
              </a:spcBef>
              <a:buFont typeface="+mj-lt"/>
              <a:buAutoNum type="arabicPeriod"/>
            </a:pPr>
            <a:r>
              <a:rPr lang="id-ID" sz="2400" dirty="0" smtClean="0">
                <a:latin typeface="Berlin Sans FB" pitchFamily="34" charset="0"/>
              </a:rPr>
              <a:t>Bimbingan secara kelompok</a:t>
            </a:r>
          </a:p>
          <a:p>
            <a:pPr marL="898525" lvl="1" indent="-536575">
              <a:spcBef>
                <a:spcPts val="300"/>
              </a:spcBef>
              <a:buFont typeface="+mj-lt"/>
              <a:buAutoNum type="arabicPeriod"/>
            </a:pPr>
            <a:r>
              <a:rPr lang="id-ID" sz="2400" dirty="0" smtClean="0">
                <a:latin typeface="Berlin Sans FB" pitchFamily="34" charset="0"/>
              </a:rPr>
              <a:t>Pemberian tugas-tugas</a:t>
            </a:r>
          </a:p>
          <a:p>
            <a:pPr marL="898525" lvl="1" indent="-536575">
              <a:spcBef>
                <a:spcPts val="300"/>
              </a:spcBef>
              <a:buFont typeface="+mj-lt"/>
              <a:buAutoNum type="arabicPeriod"/>
            </a:pPr>
            <a:r>
              <a:rPr lang="id-ID" sz="2400" dirty="0" smtClean="0">
                <a:latin typeface="Berlin Sans FB" pitchFamily="34" charset="0"/>
              </a:rPr>
              <a:t>Pembelajaran ulang</a:t>
            </a:r>
          </a:p>
          <a:p>
            <a:pPr marL="898525" lvl="1" indent="-536575">
              <a:spcBef>
                <a:spcPts val="300"/>
              </a:spcBef>
              <a:buFont typeface="+mj-lt"/>
              <a:buAutoNum type="arabicPeriod"/>
            </a:pPr>
            <a:r>
              <a:rPr lang="id-ID" sz="2400" dirty="0" smtClean="0">
                <a:latin typeface="Berlin Sans FB" pitchFamily="34" charset="0"/>
              </a:rPr>
              <a:t>Pemanfaatan tutor sebaya.</a:t>
            </a:r>
          </a:p>
          <a:p>
            <a:pPr marL="0" indent="0">
              <a:buNone/>
            </a:pPr>
            <a:endParaRPr lang="id-ID" sz="2400" dirty="0" smtClean="0">
              <a:latin typeface="Berlin Sans FB" pitchFamily="34" charset="0"/>
            </a:endParaRPr>
          </a:p>
          <a:p>
            <a:pPr marL="0" indent="0">
              <a:buNone/>
            </a:pPr>
            <a:endParaRPr lang="id-ID" sz="2400" dirty="0" smtClean="0">
              <a:latin typeface="Berlin Sans FB" pitchFamily="34" charset="0"/>
            </a:endParaRPr>
          </a:p>
          <a:p>
            <a:pPr marL="0" indent="0">
              <a:buNone/>
            </a:pPr>
            <a:endParaRPr lang="id-ID" sz="2400" dirty="0" smtClean="0">
              <a:latin typeface="Berlin Sans FB" pitchFamily="34" charset="0"/>
            </a:endParaRPr>
          </a:p>
          <a:p>
            <a:pPr marL="0" indent="0">
              <a:buNone/>
            </a:pPr>
            <a:endParaRPr lang="id-ID" sz="2400" dirty="0" smtClean="0">
              <a:latin typeface="Berlin Sans FB" pitchFamily="34" charset="0"/>
            </a:endParaRPr>
          </a:p>
          <a:p>
            <a:pPr marL="0" indent="0">
              <a:buNone/>
            </a:pPr>
            <a:endParaRPr lang="id-ID" sz="2400" dirty="0" smtClean="0">
              <a:latin typeface="Berlin Sans FB" pitchFamily="34" charset="0"/>
            </a:endParaRPr>
          </a:p>
          <a:p>
            <a:pPr marL="0" indent="0">
              <a:buNone/>
            </a:pPr>
            <a:endParaRPr lang="id-ID" sz="2400" dirty="0" smtClean="0">
              <a:latin typeface="Berlin Sans FB" pitchFamily="34" charset="0"/>
            </a:endParaRPr>
          </a:p>
          <a:p>
            <a:pPr marL="0" indent="0">
              <a:buNone/>
            </a:pPr>
            <a:endParaRPr lang="id-ID" sz="2400" dirty="0" smtClean="0">
              <a:latin typeface="Berlin Sans FB" pitchFamily="34" charset="0"/>
            </a:endParaRPr>
          </a:p>
          <a:p>
            <a:pPr marL="0" indent="0">
              <a:buNone/>
            </a:pPr>
            <a:endParaRPr lang="id-ID" sz="2400" dirty="0" smtClean="0">
              <a:latin typeface="Berlin Sans FB" pitchFamily="34" charset="0"/>
            </a:endParaRPr>
          </a:p>
        </p:txBody>
      </p:sp>
      <p:sp>
        <p:nvSpPr>
          <p:cNvPr id="4" name="Title 1"/>
          <p:cNvSpPr txBox="1">
            <a:spLocks/>
          </p:cNvSpPr>
          <p:nvPr/>
        </p:nvSpPr>
        <p:spPr>
          <a:xfrm>
            <a:off x="0" y="-1"/>
            <a:ext cx="9144000" cy="630621"/>
          </a:xfrm>
          <a:prstGeom prst="rect">
            <a:avLst/>
          </a:prstGeom>
          <a:solidFill>
            <a:schemeClr val="tx2"/>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prstClr val="white"/>
                </a:solidFill>
                <a:latin typeface="Berlin Sans FB" pitchFamily="34" charset="0"/>
              </a:rPr>
              <a:t>R</a:t>
            </a:r>
            <a:r>
              <a:rPr lang="id-ID" sz="3200" b="1" dirty="0" smtClean="0">
                <a:solidFill>
                  <a:prstClr val="white"/>
                </a:solidFill>
                <a:latin typeface="Berlin Sans FB" pitchFamily="34" charset="0"/>
              </a:rPr>
              <a:t>EMEDIA</a:t>
            </a:r>
            <a:r>
              <a:rPr lang="en-US" sz="3200" b="1" dirty="0" smtClean="0">
                <a:solidFill>
                  <a:prstClr val="white"/>
                </a:solidFill>
                <a:latin typeface="Berlin Sans FB" pitchFamily="34" charset="0"/>
              </a:rPr>
              <a:t>SI</a:t>
            </a:r>
            <a:endParaRPr lang="id-ID" sz="3200" b="1" dirty="0">
              <a:solidFill>
                <a:prstClr val="white"/>
              </a:solidFill>
              <a:latin typeface="Berlin Sans FB" pitchFamily="34" charset="0"/>
            </a:endParaRPr>
          </a:p>
        </p:txBody>
      </p:sp>
      <p:sp>
        <p:nvSpPr>
          <p:cNvPr id="11" name="Rectangle 10"/>
          <p:cNvSpPr/>
          <p:nvPr/>
        </p:nvSpPr>
        <p:spPr>
          <a:xfrm>
            <a:off x="4335563" y="945931"/>
            <a:ext cx="2837793" cy="725213"/>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2000" b="1" dirty="0" smtClean="0">
                <a:latin typeface="Berlin Sans FB" pitchFamily="34" charset="0"/>
              </a:rPr>
              <a:t>  REMEDIA</a:t>
            </a:r>
            <a:r>
              <a:rPr lang="en-US" sz="2000" b="1" dirty="0" smtClean="0">
                <a:latin typeface="Berlin Sans FB" pitchFamily="34" charset="0"/>
              </a:rPr>
              <a:t>SI</a:t>
            </a:r>
            <a:endParaRPr lang="id-ID" sz="2000" b="1" dirty="0">
              <a:latin typeface="Berlin Sans FB" pitchFamily="34" charset="0"/>
            </a:endParaRPr>
          </a:p>
        </p:txBody>
      </p:sp>
      <p:sp>
        <p:nvSpPr>
          <p:cNvPr id="14" name="Rectangle 13"/>
          <p:cNvSpPr/>
          <p:nvPr/>
        </p:nvSpPr>
        <p:spPr>
          <a:xfrm>
            <a:off x="4330306" y="1792014"/>
            <a:ext cx="2837793" cy="725213"/>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2000" b="1" dirty="0" smtClean="0">
                <a:latin typeface="Berlin Sans FB" pitchFamily="34" charset="0"/>
              </a:rPr>
              <a:t>  PENGAYAAN</a:t>
            </a:r>
            <a:endParaRPr lang="id-ID" sz="2000" b="1" dirty="0">
              <a:latin typeface="Berlin Sans FB" pitchFamily="34" charset="0"/>
            </a:endParaRPr>
          </a:p>
        </p:txBody>
      </p:sp>
      <p:sp>
        <p:nvSpPr>
          <p:cNvPr id="16" name="Left Brace 15"/>
          <p:cNvSpPr/>
          <p:nvPr/>
        </p:nvSpPr>
        <p:spPr>
          <a:xfrm>
            <a:off x="3531495" y="1166652"/>
            <a:ext cx="851338" cy="1135117"/>
          </a:xfrm>
          <a:prstGeom prst="leftBrace">
            <a:avLst>
              <a:gd name="adj1" fmla="val 0"/>
              <a:gd name="adj2" fmla="val 50000"/>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sz="2000">
              <a:latin typeface="Berlin Sans FB" pitchFamily="34" charset="0"/>
            </a:endParaRPr>
          </a:p>
        </p:txBody>
      </p:sp>
      <p:sp>
        <p:nvSpPr>
          <p:cNvPr id="17" name="Pentagon 16"/>
          <p:cNvSpPr/>
          <p:nvPr/>
        </p:nvSpPr>
        <p:spPr>
          <a:xfrm>
            <a:off x="1765755" y="1192925"/>
            <a:ext cx="2112580" cy="1087820"/>
          </a:xfrm>
          <a:prstGeom prst="homePlate">
            <a:avLst>
              <a:gd name="adj" fmla="val 1989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b="1" dirty="0" smtClean="0">
                <a:latin typeface="Berlin Sans FB" pitchFamily="34" charset="0"/>
              </a:rPr>
              <a:t>KETUNTASAN</a:t>
            </a:r>
            <a:endParaRPr lang="id-ID" sz="2000" b="1" dirty="0">
              <a:latin typeface="Berlin Sans FB" pitchFamily="34" charset="0"/>
            </a:endParaRPr>
          </a:p>
        </p:txBody>
      </p:sp>
      <p:grpSp>
        <p:nvGrpSpPr>
          <p:cNvPr id="2" name="Group 21"/>
          <p:cNvGrpSpPr/>
          <p:nvPr/>
        </p:nvGrpSpPr>
        <p:grpSpPr>
          <a:xfrm>
            <a:off x="709447" y="4587766"/>
            <a:ext cx="7141779" cy="2065276"/>
            <a:chOff x="614855" y="4587766"/>
            <a:chExt cx="7236372" cy="2065276"/>
          </a:xfrm>
        </p:grpSpPr>
        <p:sp>
          <p:nvSpPr>
            <p:cNvPr id="19" name="Pentagon 18"/>
            <p:cNvSpPr/>
            <p:nvPr/>
          </p:nvSpPr>
          <p:spPr>
            <a:xfrm>
              <a:off x="614855" y="4587766"/>
              <a:ext cx="5013435" cy="2049517"/>
            </a:xfrm>
            <a:prstGeom prst="homePlate">
              <a:avLst>
                <a:gd name="adj" fmla="val 3492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1" name="Oval 20"/>
            <p:cNvSpPr/>
            <p:nvPr/>
          </p:nvSpPr>
          <p:spPr>
            <a:xfrm>
              <a:off x="5659820" y="4603525"/>
              <a:ext cx="2191407" cy="2049517"/>
            </a:xfrm>
            <a:prstGeom prst="ellipse">
              <a:avLst/>
            </a:prstGeom>
            <a:ln w="38100">
              <a:solidFill>
                <a:srgbClr val="FF0000"/>
              </a:solidFill>
            </a:ln>
          </p:spPr>
          <p:style>
            <a:lnRef idx="0">
              <a:schemeClr val="dk1"/>
            </a:lnRef>
            <a:fillRef idx="3">
              <a:schemeClr val="dk1"/>
            </a:fillRef>
            <a:effectRef idx="3">
              <a:schemeClr val="dk1"/>
            </a:effectRef>
            <a:fontRef idx="minor">
              <a:schemeClr val="lt1"/>
            </a:fontRef>
          </p:style>
          <p:txBody>
            <a:bodyPr rtlCol="0" anchor="ctr"/>
            <a:lstStyle/>
            <a:p>
              <a:pPr algn="ctr">
                <a:lnSpc>
                  <a:spcPts val="3500"/>
                </a:lnSpc>
              </a:pPr>
              <a:r>
                <a:rPr lang="id-ID" sz="3200" dirty="0" smtClean="0">
                  <a:latin typeface="Berlin Sans FB" pitchFamily="34" charset="0"/>
                </a:rPr>
                <a:t>TES</a:t>
              </a:r>
            </a:p>
            <a:p>
              <a:pPr algn="ctr">
                <a:lnSpc>
                  <a:spcPts val="3500"/>
                </a:lnSpc>
              </a:pPr>
              <a:r>
                <a:rPr lang="id-ID" sz="3200" dirty="0" smtClean="0">
                  <a:latin typeface="Berlin Sans FB" pitchFamily="34" charset="0"/>
                </a:rPr>
                <a:t>ULANG</a:t>
              </a:r>
              <a:endParaRPr lang="id-ID" sz="3200" dirty="0">
                <a:latin typeface="Berlin Sans FB" pitchFamily="34" charset="0"/>
              </a:endParaRPr>
            </a:p>
          </p:txBody>
        </p:sp>
      </p:grpSp>
    </p:spTree>
    <p:extLst>
      <p:ext uri="{BB962C8B-B14F-4D97-AF65-F5344CB8AC3E}">
        <p14:creationId xmlns:p14="http://schemas.microsoft.com/office/powerpoint/2010/main" xmlns="" val="315926676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500"/>
                                        <p:tgtEl>
                                          <p:spTgt spid="3">
                                            <p:txEl>
                                              <p:pRg st="2" end="2"/>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ox(in)">
                                      <p:cBhvr>
                                        <p:cTn id="18" dur="500"/>
                                        <p:tgtEl>
                                          <p:spTgt spid="3">
                                            <p:txEl>
                                              <p:pRg st="3" end="3"/>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ox(in)">
                                      <p:cBhvr>
                                        <p:cTn id="21" dur="500"/>
                                        <p:tgtEl>
                                          <p:spTgt spid="3">
                                            <p:txEl>
                                              <p:pRg st="4" end="4"/>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ox(in)">
                                      <p:cBhvr>
                                        <p:cTn id="24" dur="500"/>
                                        <p:tgtEl>
                                          <p:spTgt spid="3">
                                            <p:txEl>
                                              <p:pRg st="5" end="5"/>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ox(i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box(in)">
                                      <p:cBhvr>
                                        <p:cTn id="3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1"/>
            <a:ext cx="9144000" cy="630621"/>
          </a:xfrm>
          <a:prstGeom prst="rect">
            <a:avLst/>
          </a:prstGeom>
          <a:solidFill>
            <a:schemeClr val="tx2"/>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prstClr val="white"/>
                </a:solidFill>
                <a:latin typeface="Berlin Sans FB" pitchFamily="34" charset="0"/>
              </a:rPr>
              <a:t>PEMBERIAN NILAI R</a:t>
            </a:r>
            <a:r>
              <a:rPr lang="id-ID" sz="3200" b="1" dirty="0" smtClean="0">
                <a:solidFill>
                  <a:prstClr val="white"/>
                </a:solidFill>
                <a:latin typeface="Berlin Sans FB" pitchFamily="34" charset="0"/>
              </a:rPr>
              <a:t>EMEDIAL</a:t>
            </a:r>
            <a:endParaRPr lang="id-ID" sz="3200" b="1" dirty="0">
              <a:solidFill>
                <a:prstClr val="white"/>
              </a:solidFill>
              <a:latin typeface="Berlin Sans FB" pitchFamily="34" charset="0"/>
            </a:endParaRPr>
          </a:p>
        </p:txBody>
      </p:sp>
      <p:grpSp>
        <p:nvGrpSpPr>
          <p:cNvPr id="27" name="Group 26"/>
          <p:cNvGrpSpPr/>
          <p:nvPr/>
        </p:nvGrpSpPr>
        <p:grpSpPr>
          <a:xfrm>
            <a:off x="180975" y="1079280"/>
            <a:ext cx="8429625" cy="4769070"/>
            <a:chOff x="180975" y="1079280"/>
            <a:chExt cx="8429625" cy="4769070"/>
          </a:xfrm>
        </p:grpSpPr>
        <p:sp>
          <p:nvSpPr>
            <p:cNvPr id="11" name="Rectangle 10"/>
            <p:cNvSpPr/>
            <p:nvPr/>
          </p:nvSpPr>
          <p:spPr>
            <a:xfrm>
              <a:off x="3021113" y="1079280"/>
              <a:ext cx="5589487" cy="1313255"/>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4300"/>
              <a:r>
                <a:rPr lang="en-US" sz="2800" dirty="0" smtClean="0">
                  <a:latin typeface="Berlin Sans FB" pitchFamily="34" charset="0"/>
                </a:rPr>
                <a:t>Alter 1:</a:t>
              </a:r>
            </a:p>
            <a:p>
              <a:pPr marL="114300"/>
              <a:r>
                <a:rPr lang="en-US" sz="2800" dirty="0" err="1" smtClean="0">
                  <a:solidFill>
                    <a:srgbClr val="FFFF00"/>
                  </a:solidFill>
                  <a:latin typeface="Berlin Sans FB" pitchFamily="34" charset="0"/>
                </a:rPr>
                <a:t>Nilai</a:t>
              </a:r>
              <a:r>
                <a:rPr lang="en-US" sz="2800" dirty="0" smtClean="0">
                  <a:solidFill>
                    <a:srgbClr val="FFFF00"/>
                  </a:solidFill>
                  <a:latin typeface="Berlin Sans FB" pitchFamily="34" charset="0"/>
                </a:rPr>
                <a:t> </a:t>
              </a:r>
              <a:r>
                <a:rPr lang="en-US" sz="2800" dirty="0" err="1" smtClean="0">
                  <a:solidFill>
                    <a:srgbClr val="FFFF00"/>
                  </a:solidFill>
                  <a:latin typeface="Berlin Sans FB" pitchFamily="34" charset="0"/>
                </a:rPr>
                <a:t>sesuai</a:t>
              </a:r>
              <a:r>
                <a:rPr lang="en-US" sz="2800" dirty="0" smtClean="0">
                  <a:solidFill>
                    <a:srgbClr val="FFFF00"/>
                  </a:solidFill>
                  <a:latin typeface="Berlin Sans FB" pitchFamily="34" charset="0"/>
                </a:rPr>
                <a:t> </a:t>
              </a:r>
              <a:r>
                <a:rPr lang="en-US" sz="2800" dirty="0" err="1" smtClean="0">
                  <a:solidFill>
                    <a:srgbClr val="FFFF00"/>
                  </a:solidFill>
                  <a:latin typeface="Berlin Sans FB" pitchFamily="34" charset="0"/>
                </a:rPr>
                <a:t>capai</a:t>
              </a:r>
              <a:r>
                <a:rPr lang="en-US" sz="2800" dirty="0" smtClean="0">
                  <a:solidFill>
                    <a:srgbClr val="FFFF00"/>
                  </a:solidFill>
                  <a:latin typeface="Berlin Sans FB" pitchFamily="34" charset="0"/>
                </a:rPr>
                <a:t> </a:t>
              </a:r>
              <a:r>
                <a:rPr lang="en-US" sz="2800" dirty="0" err="1" smtClean="0">
                  <a:solidFill>
                    <a:srgbClr val="FFFF00"/>
                  </a:solidFill>
                  <a:latin typeface="Berlin Sans FB" pitchFamily="34" charset="0"/>
                </a:rPr>
                <a:t>yg</a:t>
              </a:r>
              <a:r>
                <a:rPr lang="en-US" sz="2800" dirty="0" smtClean="0">
                  <a:solidFill>
                    <a:srgbClr val="FFFF00"/>
                  </a:solidFill>
                  <a:latin typeface="Berlin Sans FB" pitchFamily="34" charset="0"/>
                </a:rPr>
                <a:t> </a:t>
              </a:r>
              <a:r>
                <a:rPr lang="en-US" sz="2800" dirty="0" err="1" smtClean="0">
                  <a:solidFill>
                    <a:srgbClr val="FFFF00"/>
                  </a:solidFill>
                  <a:latin typeface="Berlin Sans FB" pitchFamily="34" charset="0"/>
                </a:rPr>
                <a:t>diperoleh</a:t>
              </a:r>
              <a:endParaRPr lang="id-ID" sz="2800" dirty="0">
                <a:solidFill>
                  <a:srgbClr val="FFFF00"/>
                </a:solidFill>
                <a:latin typeface="Berlin Sans FB" pitchFamily="34" charset="0"/>
              </a:endParaRPr>
            </a:p>
          </p:txBody>
        </p:sp>
        <p:sp>
          <p:nvSpPr>
            <p:cNvPr id="17" name="Pentagon 16"/>
            <p:cNvSpPr/>
            <p:nvPr/>
          </p:nvSpPr>
          <p:spPr>
            <a:xfrm>
              <a:off x="180975" y="2196936"/>
              <a:ext cx="2303080" cy="2612570"/>
            </a:xfrm>
            <a:prstGeom prst="homePlate">
              <a:avLst>
                <a:gd name="adj" fmla="val 1989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8738"/>
              <a:r>
                <a:rPr lang="en-US" sz="2800" b="1" dirty="0" smtClean="0">
                  <a:latin typeface="Berlin Sans FB" pitchFamily="34" charset="0"/>
                </a:rPr>
                <a:t>NILAI</a:t>
              </a:r>
            </a:p>
            <a:p>
              <a:pPr marL="58738"/>
              <a:r>
                <a:rPr lang="en-US" sz="2800" b="1" dirty="0" smtClean="0">
                  <a:latin typeface="Berlin Sans FB" pitchFamily="34" charset="0"/>
                </a:rPr>
                <a:t>REMEDIAL</a:t>
              </a:r>
              <a:endParaRPr lang="id-ID" sz="2800" b="1" dirty="0">
                <a:latin typeface="Berlin Sans FB" pitchFamily="34" charset="0"/>
              </a:endParaRPr>
            </a:p>
          </p:txBody>
        </p:sp>
        <p:sp>
          <p:nvSpPr>
            <p:cNvPr id="12" name="Rectangle 11"/>
            <p:cNvSpPr/>
            <p:nvPr/>
          </p:nvSpPr>
          <p:spPr>
            <a:xfrm>
              <a:off x="3021113" y="2508031"/>
              <a:ext cx="5589487" cy="1892519"/>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4300"/>
              <a:r>
                <a:rPr lang="en-US" sz="2800" dirty="0" smtClean="0">
                  <a:latin typeface="Berlin Sans FB" pitchFamily="34" charset="0"/>
                </a:rPr>
                <a:t>Alter 2:</a:t>
              </a:r>
            </a:p>
            <a:p>
              <a:pPr marL="114300"/>
              <a:r>
                <a:rPr lang="en-US" sz="2800" dirty="0" err="1" smtClean="0">
                  <a:solidFill>
                    <a:srgbClr val="FFFF00"/>
                  </a:solidFill>
                  <a:latin typeface="Berlin Sans FB" pitchFamily="34" charset="0"/>
                </a:rPr>
                <a:t>Nilai</a:t>
              </a:r>
              <a:r>
                <a:rPr lang="en-US" sz="2800" dirty="0" smtClean="0">
                  <a:solidFill>
                    <a:srgbClr val="FFFF00"/>
                  </a:solidFill>
                  <a:latin typeface="Berlin Sans FB" pitchFamily="34" charset="0"/>
                </a:rPr>
                <a:t> </a:t>
              </a:r>
              <a:r>
                <a:rPr lang="en-US" sz="2800" dirty="0" err="1" smtClean="0">
                  <a:solidFill>
                    <a:srgbClr val="FFFF00"/>
                  </a:solidFill>
                  <a:latin typeface="Berlin Sans FB" pitchFamily="34" charset="0"/>
                </a:rPr>
                <a:t>berdasarkan</a:t>
              </a:r>
              <a:r>
                <a:rPr lang="en-US" sz="2800" dirty="0" smtClean="0">
                  <a:solidFill>
                    <a:srgbClr val="FFFF00"/>
                  </a:solidFill>
                  <a:latin typeface="Berlin Sans FB" pitchFamily="34" charset="0"/>
                </a:rPr>
                <a:t> </a:t>
              </a:r>
              <a:r>
                <a:rPr lang="en-US" sz="2800" dirty="0" err="1" smtClean="0">
                  <a:solidFill>
                    <a:srgbClr val="FFFF00"/>
                  </a:solidFill>
                  <a:latin typeface="Berlin Sans FB" pitchFamily="34" charset="0"/>
                </a:rPr>
                <a:t>rerata</a:t>
              </a:r>
              <a:r>
                <a:rPr lang="en-US" sz="2800" dirty="0" smtClean="0">
                  <a:solidFill>
                    <a:srgbClr val="FFFF00"/>
                  </a:solidFill>
                  <a:latin typeface="Berlin Sans FB" pitchFamily="34" charset="0"/>
                </a:rPr>
                <a:t> </a:t>
              </a:r>
              <a:r>
                <a:rPr lang="en-US" sz="2800" dirty="0" err="1" smtClean="0">
                  <a:solidFill>
                    <a:srgbClr val="FFFF00"/>
                  </a:solidFill>
                  <a:latin typeface="Berlin Sans FB" pitchFamily="34" charset="0"/>
                </a:rPr>
                <a:t>antara</a:t>
              </a:r>
              <a:r>
                <a:rPr lang="en-US" sz="2800" dirty="0" smtClean="0">
                  <a:solidFill>
                    <a:srgbClr val="FFFF00"/>
                  </a:solidFill>
                  <a:latin typeface="Berlin Sans FB" pitchFamily="34" charset="0"/>
                </a:rPr>
                <a:t> </a:t>
              </a:r>
              <a:r>
                <a:rPr lang="en-US" sz="2800" dirty="0" err="1" smtClean="0">
                  <a:solidFill>
                    <a:srgbClr val="FFFF00"/>
                  </a:solidFill>
                  <a:latin typeface="Berlin Sans FB" pitchFamily="34" charset="0"/>
                </a:rPr>
                <a:t>nilai</a:t>
              </a:r>
              <a:r>
                <a:rPr lang="en-US" sz="2800" dirty="0" smtClean="0">
                  <a:solidFill>
                    <a:srgbClr val="FFFF00"/>
                  </a:solidFill>
                  <a:latin typeface="Berlin Sans FB" pitchFamily="34" charset="0"/>
                </a:rPr>
                <a:t> </a:t>
              </a:r>
              <a:r>
                <a:rPr lang="en-US" sz="2800" dirty="0" err="1" smtClean="0">
                  <a:solidFill>
                    <a:srgbClr val="FFFF00"/>
                  </a:solidFill>
                  <a:latin typeface="Berlin Sans FB" pitchFamily="34" charset="0"/>
                </a:rPr>
                <a:t>sebelum</a:t>
              </a:r>
              <a:r>
                <a:rPr lang="en-US" sz="2800" dirty="0" smtClean="0">
                  <a:solidFill>
                    <a:srgbClr val="FFFF00"/>
                  </a:solidFill>
                  <a:latin typeface="Berlin Sans FB" pitchFamily="34" charset="0"/>
                </a:rPr>
                <a:t> remedial </a:t>
              </a:r>
              <a:r>
                <a:rPr lang="en-US" sz="2800" dirty="0" err="1" smtClean="0">
                  <a:solidFill>
                    <a:srgbClr val="FFFF00"/>
                  </a:solidFill>
                  <a:latin typeface="Berlin Sans FB" pitchFamily="34" charset="0"/>
                </a:rPr>
                <a:t>dan</a:t>
              </a:r>
              <a:r>
                <a:rPr lang="en-US" sz="2800" dirty="0" smtClean="0">
                  <a:solidFill>
                    <a:srgbClr val="FFFF00"/>
                  </a:solidFill>
                  <a:latin typeface="Berlin Sans FB" pitchFamily="34" charset="0"/>
                </a:rPr>
                <a:t> </a:t>
              </a:r>
              <a:r>
                <a:rPr lang="en-US" sz="2800" dirty="0" err="1" smtClean="0">
                  <a:solidFill>
                    <a:srgbClr val="FFFF00"/>
                  </a:solidFill>
                  <a:latin typeface="Berlin Sans FB" pitchFamily="34" charset="0"/>
                </a:rPr>
                <a:t>setelah</a:t>
              </a:r>
              <a:r>
                <a:rPr lang="en-US" sz="2800" dirty="0" smtClean="0">
                  <a:solidFill>
                    <a:srgbClr val="FFFF00"/>
                  </a:solidFill>
                  <a:latin typeface="Berlin Sans FB" pitchFamily="34" charset="0"/>
                </a:rPr>
                <a:t> remedial</a:t>
              </a:r>
              <a:endParaRPr lang="id-ID" sz="2800" dirty="0">
                <a:solidFill>
                  <a:srgbClr val="FFFF00"/>
                </a:solidFill>
                <a:latin typeface="Berlin Sans FB" pitchFamily="34" charset="0"/>
              </a:endParaRPr>
            </a:p>
          </p:txBody>
        </p:sp>
        <p:sp>
          <p:nvSpPr>
            <p:cNvPr id="13" name="Rectangle 12"/>
            <p:cNvSpPr/>
            <p:nvPr/>
          </p:nvSpPr>
          <p:spPr>
            <a:xfrm>
              <a:off x="3021113" y="4508281"/>
              <a:ext cx="5589487" cy="1340069"/>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4300"/>
              <a:r>
                <a:rPr lang="en-US" sz="2800" dirty="0" smtClean="0">
                  <a:latin typeface="Berlin Sans FB" pitchFamily="34" charset="0"/>
                </a:rPr>
                <a:t>Alter 3:</a:t>
              </a:r>
            </a:p>
            <a:p>
              <a:pPr marL="114300"/>
              <a:r>
                <a:rPr lang="en-US" sz="2800" dirty="0" err="1" smtClean="0">
                  <a:solidFill>
                    <a:srgbClr val="FFFF00"/>
                  </a:solidFill>
                  <a:latin typeface="Berlin Sans FB" pitchFamily="34" charset="0"/>
                </a:rPr>
                <a:t>Nilai</a:t>
              </a:r>
              <a:r>
                <a:rPr lang="en-US" sz="2800" dirty="0" smtClean="0">
                  <a:solidFill>
                    <a:srgbClr val="FFFF00"/>
                  </a:solidFill>
                  <a:latin typeface="Berlin Sans FB" pitchFamily="34" charset="0"/>
                </a:rPr>
                <a:t> </a:t>
              </a:r>
              <a:r>
                <a:rPr lang="en-US" sz="2800" dirty="0" err="1" smtClean="0">
                  <a:solidFill>
                    <a:srgbClr val="FFFF00"/>
                  </a:solidFill>
                  <a:latin typeface="Berlin Sans FB" pitchFamily="34" charset="0"/>
                </a:rPr>
                <a:t>sesuai</a:t>
              </a:r>
              <a:r>
                <a:rPr lang="en-US" sz="2800" dirty="0" smtClean="0">
                  <a:solidFill>
                    <a:srgbClr val="FFFF00"/>
                  </a:solidFill>
                  <a:latin typeface="Berlin Sans FB" pitchFamily="34" charset="0"/>
                </a:rPr>
                <a:t> KKM yang </a:t>
              </a:r>
              <a:r>
                <a:rPr lang="en-US" sz="2800" dirty="0" err="1" smtClean="0">
                  <a:solidFill>
                    <a:srgbClr val="FFFF00"/>
                  </a:solidFill>
                  <a:latin typeface="Berlin Sans FB" pitchFamily="34" charset="0"/>
                </a:rPr>
                <a:t>ditetapkan</a:t>
              </a:r>
              <a:endParaRPr lang="id-ID" sz="2800" dirty="0">
                <a:solidFill>
                  <a:srgbClr val="FFFF00"/>
                </a:solidFill>
                <a:latin typeface="Berlin Sans FB" pitchFamily="34" charset="0"/>
              </a:endParaRPr>
            </a:p>
          </p:txBody>
        </p:sp>
        <p:sp>
          <p:nvSpPr>
            <p:cNvPr id="18" name="Left Brace 17"/>
            <p:cNvSpPr/>
            <p:nvPr/>
          </p:nvSpPr>
          <p:spPr>
            <a:xfrm>
              <a:off x="2255145" y="1471452"/>
              <a:ext cx="851338" cy="3957798"/>
            </a:xfrm>
            <a:prstGeom prst="leftBrace">
              <a:avLst>
                <a:gd name="adj1" fmla="val 0"/>
                <a:gd name="adj2" fmla="val 50000"/>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sz="2000">
                <a:latin typeface="Berlin Sans FB" pitchFamily="34" charset="0"/>
              </a:endParaRPr>
            </a:p>
          </p:txBody>
        </p:sp>
        <p:cxnSp>
          <p:nvCxnSpPr>
            <p:cNvPr id="26" name="Straight Arrow Connector 25"/>
            <p:cNvCxnSpPr/>
            <p:nvPr/>
          </p:nvCxnSpPr>
          <p:spPr>
            <a:xfrm flipV="1">
              <a:off x="2428875" y="3447116"/>
              <a:ext cx="592238" cy="3284"/>
            </a:xfrm>
            <a:prstGeom prst="straightConnector1">
              <a:avLst/>
            </a:prstGeom>
            <a:ln w="28575">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3159266762"/>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2522490"/>
            <a:ext cx="9144000" cy="1576551"/>
          </a:xfrm>
          <a:solidFill>
            <a:schemeClr val="accent6">
              <a:lumMod val="20000"/>
              <a:lumOff val="80000"/>
            </a:schemeClr>
          </a:solidFill>
        </p:spPr>
        <p:txBody>
          <a:bodyPr>
            <a:normAutofit/>
          </a:bodyPr>
          <a:lstStyle/>
          <a:p>
            <a:pPr algn="ctr">
              <a:spcBef>
                <a:spcPts val="0"/>
              </a:spcBef>
            </a:pPr>
            <a:r>
              <a:rPr lang="id-ID" sz="3600" dirty="0" smtClean="0">
                <a:solidFill>
                  <a:srgbClr val="0000CC"/>
                </a:solidFill>
                <a:effectLst>
                  <a:outerShdw blurRad="38100" dist="38100" dir="2700000" algn="tl">
                    <a:srgbClr val="000000">
                      <a:alpha val="43137"/>
                    </a:srgbClr>
                  </a:outerShdw>
                </a:effectLst>
                <a:latin typeface="Berlin Sans FB Demi" pitchFamily="34" charset="0"/>
              </a:rPr>
              <a:t>PENILAIAN SIKAP</a:t>
            </a:r>
          </a:p>
          <a:p>
            <a:pPr algn="ctr">
              <a:spcBef>
                <a:spcPts val="0"/>
              </a:spcBef>
            </a:pPr>
            <a:endParaRPr lang="id-ID" sz="3600" dirty="0">
              <a:solidFill>
                <a:srgbClr val="0000CC"/>
              </a:solidFill>
              <a:effectLst>
                <a:outerShdw blurRad="38100" dist="38100" dir="2700000" algn="tl">
                  <a:srgbClr val="000000">
                    <a:alpha val="43137"/>
                  </a:srgbClr>
                </a:outerShdw>
              </a:effectLst>
              <a:latin typeface="Berlin Sans FB Demi" pitchFamily="34" charset="0"/>
            </a:endParaRPr>
          </a:p>
        </p:txBody>
      </p:sp>
    </p:spTree>
  </p:cSld>
  <p:clrMapOvr>
    <a:masterClrMapping/>
  </p:clrMapOvr>
  <p:transition>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0652" y="1245474"/>
            <a:ext cx="8939048" cy="5533696"/>
          </a:xfrm>
          <a:prstGeom prst="roundRect">
            <a:avLst>
              <a:gd name="adj" fmla="val 0"/>
            </a:avLst>
          </a:prstGeom>
          <a:solidFill>
            <a:schemeClr val="accent4">
              <a:lumMod val="20000"/>
              <a:lumOff val="80000"/>
            </a:schemeClr>
          </a:solidFill>
        </p:spPr>
        <p:style>
          <a:lnRef idx="0">
            <a:schemeClr val="accent1"/>
          </a:lnRef>
          <a:fillRef idx="3">
            <a:schemeClr val="accent1"/>
          </a:fillRef>
          <a:effectRef idx="3">
            <a:schemeClr val="accent1"/>
          </a:effectRef>
          <a:fontRef idx="minor">
            <a:schemeClr val="lt1"/>
          </a:fontRef>
        </p:style>
        <p:txBody>
          <a:bodyPr rtlCol="0" anchor="ctr"/>
          <a:lstStyle/>
          <a:p>
            <a:pPr marL="95250" algn="just">
              <a:spcBef>
                <a:spcPts val="1200"/>
              </a:spcBef>
            </a:pPr>
            <a:r>
              <a:rPr lang="id-ID" sz="2400" b="1" u="sng" dirty="0" smtClean="0">
                <a:solidFill>
                  <a:schemeClr val="tx1"/>
                </a:solidFill>
                <a:latin typeface="Berlin Sans FB" pitchFamily="34" charset="0"/>
              </a:rPr>
              <a:t>Penilaian Sikap</a:t>
            </a:r>
            <a:r>
              <a:rPr lang="id-ID" sz="2400" b="1" dirty="0" smtClean="0">
                <a:solidFill>
                  <a:schemeClr val="tx1"/>
                </a:solidFill>
                <a:latin typeface="Berlin Sans FB" pitchFamily="34" charset="0"/>
              </a:rPr>
              <a:t> </a:t>
            </a:r>
            <a:r>
              <a:rPr lang="id-ID" sz="2400" dirty="0" smtClean="0">
                <a:solidFill>
                  <a:schemeClr val="tx1"/>
                </a:solidFill>
                <a:latin typeface="Berlin Sans FB" pitchFamily="34" charset="0"/>
              </a:rPr>
              <a:t>adlah penilaian terhadap perilaku peserta didik dalam proses pembelajaran, </a:t>
            </a:r>
            <a:r>
              <a:rPr lang="id-ID" sz="2400" b="1" dirty="0" smtClean="0">
                <a:solidFill>
                  <a:srgbClr val="C00000"/>
                </a:solidFill>
                <a:latin typeface="Berlin Sans FB" pitchFamily="34" charset="0"/>
              </a:rPr>
              <a:t>di dalam kelas, dan di luar kelas </a:t>
            </a:r>
            <a:r>
              <a:rPr lang="id-ID" sz="2400" dirty="0" smtClean="0">
                <a:solidFill>
                  <a:schemeClr val="tx1"/>
                </a:solidFill>
                <a:latin typeface="Berlin Sans FB" pitchFamily="34" charset="0"/>
              </a:rPr>
              <a:t>untuk menumbuhkembangkan </a:t>
            </a:r>
            <a:r>
              <a:rPr lang="id-ID" sz="2400" b="1" dirty="0" smtClean="0">
                <a:solidFill>
                  <a:srgbClr val="C00000"/>
                </a:solidFill>
                <a:latin typeface="Berlin Sans FB" pitchFamily="34" charset="0"/>
              </a:rPr>
              <a:t>sikap, perilaku dan karakter </a:t>
            </a:r>
            <a:r>
              <a:rPr lang="id-ID" sz="2400" dirty="0" smtClean="0">
                <a:solidFill>
                  <a:schemeClr val="tx1"/>
                </a:solidFill>
                <a:latin typeface="Berlin Sans FB" pitchFamily="34" charset="0"/>
              </a:rPr>
              <a:t>setiap peserta didik.</a:t>
            </a:r>
          </a:p>
          <a:p>
            <a:pPr marL="95250" algn="just">
              <a:spcBef>
                <a:spcPts val="1200"/>
              </a:spcBef>
            </a:pPr>
            <a:r>
              <a:rPr lang="id-ID" sz="2400" b="1" u="sng" dirty="0" smtClean="0">
                <a:solidFill>
                  <a:schemeClr val="tx1"/>
                </a:solidFill>
                <a:latin typeface="Berlin Sans FB" pitchFamily="34" charset="0"/>
              </a:rPr>
              <a:t>Penilaian sikap Spiritual</a:t>
            </a:r>
            <a:r>
              <a:rPr lang="id-ID" sz="2400" b="1" dirty="0" smtClean="0">
                <a:solidFill>
                  <a:schemeClr val="tx1"/>
                </a:solidFill>
                <a:latin typeface="Berlin Sans FB" pitchFamily="34" charset="0"/>
              </a:rPr>
              <a:t> </a:t>
            </a:r>
            <a:r>
              <a:rPr lang="id-ID" sz="2400" dirty="0" smtClean="0">
                <a:solidFill>
                  <a:schemeClr val="tx1"/>
                </a:solidFill>
                <a:latin typeface="Berlin Sans FB" pitchFamily="34" charset="0"/>
              </a:rPr>
              <a:t>dilakukan dalam rangka membentuk sikap siswa agar mampu </a:t>
            </a:r>
            <a:r>
              <a:rPr lang="id-ID" sz="2400" b="1" dirty="0" smtClean="0">
                <a:solidFill>
                  <a:srgbClr val="C00000"/>
                </a:solidFill>
                <a:latin typeface="Berlin Sans FB" pitchFamily="34" charset="0"/>
              </a:rPr>
              <a:t>menghargai, menghayati, dan mengamalkan ajaran agama yang dianutnya</a:t>
            </a:r>
            <a:r>
              <a:rPr lang="id-ID" sz="2400" dirty="0" smtClean="0">
                <a:solidFill>
                  <a:srgbClr val="C00000"/>
                </a:solidFill>
                <a:latin typeface="Berlin Sans FB" pitchFamily="34" charset="0"/>
              </a:rPr>
              <a:t>.</a:t>
            </a:r>
          </a:p>
          <a:p>
            <a:pPr marL="95250" algn="just">
              <a:spcBef>
                <a:spcPts val="1200"/>
              </a:spcBef>
            </a:pPr>
            <a:r>
              <a:rPr lang="id-ID" sz="2400" b="1" u="sng" dirty="0" smtClean="0">
                <a:solidFill>
                  <a:schemeClr val="tx1"/>
                </a:solidFill>
                <a:latin typeface="Berlin Sans FB" pitchFamily="34" charset="0"/>
              </a:rPr>
              <a:t>Penilaian sikap Sosial</a:t>
            </a:r>
            <a:r>
              <a:rPr lang="id-ID" sz="2400" b="1" dirty="0" smtClean="0">
                <a:solidFill>
                  <a:schemeClr val="tx1"/>
                </a:solidFill>
                <a:latin typeface="Berlin Sans FB" pitchFamily="34" charset="0"/>
              </a:rPr>
              <a:t> </a:t>
            </a:r>
            <a:r>
              <a:rPr lang="id-ID" sz="2400" dirty="0" smtClean="0">
                <a:solidFill>
                  <a:schemeClr val="tx1"/>
                </a:solidFill>
                <a:latin typeface="Berlin Sans FB" pitchFamily="34" charset="0"/>
              </a:rPr>
              <a:t>dilakukan  utk membentuk sikap sosial siswa yang mampu menghargai dan menghayati perilaku jujur, disiplin, tanggungjawab, peduli, santun, dan percaya diri dalam berinteraksi secara efektif dengan lingkungan sosial dan lingkungan alam dimana mereka berada</a:t>
            </a:r>
          </a:p>
        </p:txBody>
      </p:sp>
      <p:sp>
        <p:nvSpPr>
          <p:cNvPr id="4" name="Title 1"/>
          <p:cNvSpPr>
            <a:spLocks noGrp="1"/>
          </p:cNvSpPr>
          <p:nvPr>
            <p:ph type="title"/>
          </p:nvPr>
        </p:nvSpPr>
        <p:spPr>
          <a:xfrm>
            <a:off x="15760" y="0"/>
            <a:ext cx="9128240" cy="772510"/>
          </a:xfrm>
          <a:solidFill>
            <a:schemeClr val="accent6">
              <a:lumMod val="20000"/>
              <a:lumOff val="80000"/>
            </a:schemeClr>
          </a:solidFill>
        </p:spPr>
        <p:txBody>
          <a:bodyPr/>
          <a:lstStyle/>
          <a:p>
            <a:r>
              <a:rPr lang="en-US" dirty="0" smtClean="0">
                <a:latin typeface="Berlin Sans FB" pitchFamily="34" charset="0"/>
              </a:rPr>
              <a:t>PENILAIAN SIKAP</a:t>
            </a:r>
            <a:endParaRPr lang="id-ID" dirty="0">
              <a:latin typeface="Berlin Sans FB" pitchFamily="34" charset="0"/>
            </a:endParaRPr>
          </a:p>
        </p:txBody>
      </p:sp>
    </p:spTree>
    <p:extLst>
      <p:ext uri="{BB962C8B-B14F-4D97-AF65-F5344CB8AC3E}">
        <p14:creationId xmlns:p14="http://schemas.microsoft.com/office/powerpoint/2010/main" xmlns="" val="625790224"/>
      </p:ext>
    </p:extLst>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616"/>
            <a:ext cx="9144000" cy="623996"/>
          </a:xfrm>
          <a:solidFill>
            <a:schemeClr val="accent6">
              <a:lumMod val="20000"/>
              <a:lumOff val="80000"/>
            </a:schemeClr>
          </a:solidFill>
        </p:spPr>
        <p:txBody>
          <a:bodyPr>
            <a:noAutofit/>
          </a:bodyPr>
          <a:lstStyle/>
          <a:p>
            <a:r>
              <a:rPr lang="id-ID" sz="3700" b="1" dirty="0" smtClean="0">
                <a:latin typeface="Berlin Sans FB" pitchFamily="34" charset="0"/>
              </a:rPr>
              <a:t>PENILAIAN SIKAP</a:t>
            </a:r>
            <a:r>
              <a:rPr lang="en-US" sz="3700" b="1" dirty="0" smtClean="0">
                <a:latin typeface="Berlin Sans FB" pitchFamily="34" charset="0"/>
              </a:rPr>
              <a:t> </a:t>
            </a:r>
            <a:endParaRPr lang="id-ID" sz="3700" b="1" dirty="0">
              <a:latin typeface="Berlin Sans FB" pitchFamily="34" charset="0"/>
            </a:endParaRPr>
          </a:p>
        </p:txBody>
      </p:sp>
      <p:graphicFrame>
        <p:nvGraphicFramePr>
          <p:cNvPr id="4" name="Content Placeholder 3"/>
          <p:cNvGraphicFramePr>
            <a:graphicFrameLocks noGrp="1"/>
          </p:cNvGraphicFramePr>
          <p:nvPr>
            <p:ph idx="1"/>
          </p:nvPr>
        </p:nvGraphicFramePr>
        <p:xfrm>
          <a:off x="283778" y="1434622"/>
          <a:ext cx="3310758" cy="29323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rot="16200000">
            <a:off x="257582" y="2576895"/>
            <a:ext cx="1324302" cy="584775"/>
          </a:xfrm>
          <a:prstGeom prst="rect">
            <a:avLst/>
          </a:prstGeom>
          <a:noFill/>
        </p:spPr>
        <p:txBody>
          <a:bodyPr wrap="square" lIns="91440" tIns="45720" rIns="91440" bIns="45720">
            <a:spAutoFit/>
          </a:bodyPr>
          <a:lstStyle/>
          <a:p>
            <a:pPr algn="ctr"/>
            <a:r>
              <a:rPr lang="id-ID" sz="3200" b="1" cap="none" spc="0" dirty="0" smtClean="0">
                <a:ln w="1905"/>
                <a:solidFill>
                  <a:schemeClr val="bg1"/>
                </a:solidFill>
                <a:effectLst>
                  <a:innerShdw blurRad="69850" dist="43180" dir="5400000">
                    <a:srgbClr val="000000">
                      <a:alpha val="65000"/>
                    </a:srgbClr>
                  </a:innerShdw>
                </a:effectLst>
              </a:rPr>
              <a:t>SIKAP</a:t>
            </a:r>
            <a:endParaRPr lang="en-US" sz="3200" b="1" cap="none" spc="0" dirty="0">
              <a:ln w="1905"/>
              <a:solidFill>
                <a:schemeClr val="bg1"/>
              </a:solidFill>
              <a:effectLst>
                <a:innerShdw blurRad="69850" dist="43180" dir="5400000">
                  <a:srgbClr val="000000">
                    <a:alpha val="65000"/>
                  </a:srgbClr>
                </a:innerShdw>
              </a:effectLst>
            </a:endParaRPr>
          </a:p>
        </p:txBody>
      </p:sp>
      <p:sp>
        <p:nvSpPr>
          <p:cNvPr id="8" name="Left Brace 7"/>
          <p:cNvSpPr/>
          <p:nvPr/>
        </p:nvSpPr>
        <p:spPr>
          <a:xfrm>
            <a:off x="3563005" y="1891858"/>
            <a:ext cx="394138" cy="2774731"/>
          </a:xfrm>
          <a:prstGeom prst="leftBrace">
            <a:avLst>
              <a:gd name="adj1" fmla="val 0"/>
              <a:gd name="adj2" fmla="val 34659"/>
            </a:avLst>
          </a:prstGeom>
          <a:ln w="28575">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10" name="Rectangle 9"/>
          <p:cNvSpPr/>
          <p:nvPr/>
        </p:nvSpPr>
        <p:spPr>
          <a:xfrm>
            <a:off x="3972911" y="1119347"/>
            <a:ext cx="4887311" cy="5265687"/>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nvGrpSpPr>
          <p:cNvPr id="3" name="Group 11"/>
          <p:cNvGrpSpPr/>
          <p:nvPr/>
        </p:nvGrpSpPr>
        <p:grpSpPr>
          <a:xfrm>
            <a:off x="4135814" y="1303238"/>
            <a:ext cx="4577258" cy="4903105"/>
            <a:chOff x="4093776" y="1497690"/>
            <a:chExt cx="4577258" cy="4903105"/>
          </a:xfrm>
        </p:grpSpPr>
        <p:sp>
          <p:nvSpPr>
            <p:cNvPr id="13" name="Snip Single Corner Rectangle 12"/>
            <p:cNvSpPr/>
            <p:nvPr/>
          </p:nvSpPr>
          <p:spPr>
            <a:xfrm>
              <a:off x="4093776" y="1497690"/>
              <a:ext cx="4577258" cy="1014294"/>
            </a:xfrm>
            <a:prstGeom prst="snip1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dirty="0" smtClean="0">
                  <a:solidFill>
                    <a:schemeClr val="tx1"/>
                  </a:solidFill>
                  <a:latin typeface="Berlin Sans FB" pitchFamily="34" charset="0"/>
                </a:rPr>
                <a:t>Menghayati dan mengamalkan ajaran agama yang dianutnya</a:t>
              </a:r>
              <a:br>
                <a:rPr lang="id-ID" dirty="0" smtClean="0">
                  <a:solidFill>
                    <a:schemeClr val="tx1"/>
                  </a:solidFill>
                  <a:latin typeface="Berlin Sans FB" pitchFamily="34" charset="0"/>
                </a:rPr>
              </a:br>
              <a:endParaRPr lang="id-ID" dirty="0">
                <a:solidFill>
                  <a:schemeClr val="tx1"/>
                </a:solidFill>
                <a:latin typeface="Berlin Sans FB" pitchFamily="34" charset="0"/>
              </a:endParaRPr>
            </a:p>
          </p:txBody>
        </p:sp>
        <p:sp>
          <p:nvSpPr>
            <p:cNvPr id="14" name="Snip Single Corner Rectangle 13"/>
            <p:cNvSpPr/>
            <p:nvPr/>
          </p:nvSpPr>
          <p:spPr>
            <a:xfrm>
              <a:off x="4093776" y="2648603"/>
              <a:ext cx="4577258" cy="3752192"/>
            </a:xfrm>
            <a:prstGeom prst="snip1Rect">
              <a:avLst>
                <a:gd name="adj" fmla="val 657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5250"/>
              <a:endParaRPr lang="id-ID" sz="1700" dirty="0" smtClean="0">
                <a:solidFill>
                  <a:schemeClr val="tx1"/>
                </a:solidFill>
                <a:latin typeface="Berlin Sans FB" pitchFamily="34" charset="0"/>
              </a:endParaRPr>
            </a:p>
            <a:p>
              <a:pPr marL="95250"/>
              <a:endParaRPr lang="id-ID" sz="1700" dirty="0" smtClean="0">
                <a:solidFill>
                  <a:schemeClr val="tx1"/>
                </a:solidFill>
                <a:latin typeface="Berlin Sans FB" pitchFamily="34" charset="0"/>
              </a:endParaRPr>
            </a:p>
            <a:p>
              <a:pPr marL="95250"/>
              <a:r>
                <a:rPr lang="id-ID" sz="1700" dirty="0" smtClean="0">
                  <a:solidFill>
                    <a:schemeClr val="tx1"/>
                  </a:solidFill>
                  <a:latin typeface="Berlin Sans FB" pitchFamily="34" charset="0"/>
                </a:rPr>
                <a:t>Menghayati dan mengamalkan perilaku </a:t>
              </a:r>
            </a:p>
            <a:p>
              <a:pPr marL="342900" indent="-247650">
                <a:buAutoNum type="alphaLcPeriod"/>
              </a:pPr>
              <a:r>
                <a:rPr lang="id-ID" sz="1700" dirty="0" smtClean="0">
                  <a:solidFill>
                    <a:schemeClr val="tx1"/>
                  </a:solidFill>
                  <a:latin typeface="Berlin Sans FB" pitchFamily="34" charset="0"/>
                </a:rPr>
                <a:t>jujur, </a:t>
              </a:r>
            </a:p>
            <a:p>
              <a:pPr marL="342900" indent="-247650">
                <a:buAutoNum type="alphaLcPeriod"/>
              </a:pPr>
              <a:r>
                <a:rPr lang="id-ID" sz="1700" dirty="0" smtClean="0">
                  <a:solidFill>
                    <a:schemeClr val="tx1"/>
                  </a:solidFill>
                  <a:latin typeface="Berlin Sans FB" pitchFamily="34" charset="0"/>
                </a:rPr>
                <a:t>disiplin, </a:t>
              </a:r>
            </a:p>
            <a:p>
              <a:pPr marL="342900" indent="-247650">
                <a:buAutoNum type="alphaLcPeriod"/>
              </a:pPr>
              <a:r>
                <a:rPr lang="id-ID" sz="1700" dirty="0" smtClean="0">
                  <a:solidFill>
                    <a:schemeClr val="tx1"/>
                  </a:solidFill>
                  <a:latin typeface="Berlin Sans FB" pitchFamily="34" charset="0"/>
                </a:rPr>
                <a:t>santun, </a:t>
              </a:r>
            </a:p>
            <a:p>
              <a:pPr marL="342900" indent="-247650">
                <a:buAutoNum type="alphaLcPeriod"/>
              </a:pPr>
              <a:r>
                <a:rPr lang="id-ID" sz="1700" dirty="0" smtClean="0">
                  <a:solidFill>
                    <a:schemeClr val="tx1"/>
                  </a:solidFill>
                  <a:latin typeface="Berlin Sans FB" pitchFamily="34" charset="0"/>
                </a:rPr>
                <a:t>peduli (gotong royong, kerjasama, toleran, damai), </a:t>
              </a:r>
            </a:p>
            <a:p>
              <a:pPr marL="342900" indent="-247650">
                <a:buAutoNum type="alphaLcPeriod"/>
              </a:pPr>
              <a:r>
                <a:rPr lang="id-ID" sz="1700" dirty="0" smtClean="0">
                  <a:solidFill>
                    <a:schemeClr val="tx1"/>
                  </a:solidFill>
                  <a:latin typeface="Berlin Sans FB" pitchFamily="34" charset="0"/>
                </a:rPr>
                <a:t>bertanggung jawab, </a:t>
              </a:r>
            </a:p>
            <a:p>
              <a:pPr marL="342900" indent="-247650">
                <a:buAutoNum type="alphaLcPeriod"/>
              </a:pPr>
              <a:r>
                <a:rPr lang="id-ID" sz="1700" dirty="0" smtClean="0">
                  <a:solidFill>
                    <a:schemeClr val="tx1"/>
                  </a:solidFill>
                  <a:latin typeface="Berlin Sans FB" pitchFamily="34" charset="0"/>
                </a:rPr>
                <a:t>responsif, dan </a:t>
              </a:r>
            </a:p>
            <a:p>
              <a:pPr marL="342900" indent="-247650">
                <a:buAutoNum type="alphaLcPeriod"/>
              </a:pPr>
              <a:r>
                <a:rPr lang="id-ID" sz="1700" dirty="0" smtClean="0">
                  <a:solidFill>
                    <a:schemeClr val="tx1"/>
                  </a:solidFill>
                  <a:latin typeface="Berlin Sans FB" pitchFamily="34" charset="0"/>
                </a:rPr>
                <a:t>pro-aktif, </a:t>
              </a:r>
            </a:p>
            <a:p>
              <a:pPr marL="95250"/>
              <a:r>
                <a:rPr lang="id-ID" sz="1700" dirty="0" smtClean="0">
                  <a:solidFill>
                    <a:schemeClr val="tx1"/>
                  </a:solidFill>
                  <a:latin typeface="Berlin Sans FB" pitchFamily="34" charset="0"/>
                </a:rPr>
                <a:t>Dalam berinteraksi secara efektif sesuai dengan perkembangan anak di lingkungan, keluarga, sekolah, masyarakat dan lingkungan alam sekitar, bangsa, negara, kawasan regional, dan kawasan internasional.</a:t>
              </a:r>
              <a:br>
                <a:rPr lang="id-ID" sz="1700" dirty="0" smtClean="0">
                  <a:solidFill>
                    <a:schemeClr val="tx1"/>
                  </a:solidFill>
                  <a:latin typeface="Berlin Sans FB" pitchFamily="34" charset="0"/>
                </a:rPr>
              </a:br>
              <a:r>
                <a:rPr lang="id-ID" sz="1700" dirty="0" smtClean="0">
                  <a:solidFill>
                    <a:schemeClr val="tx1"/>
                  </a:solidFill>
                  <a:latin typeface="Berlin Sans FB" pitchFamily="34" charset="0"/>
                </a:rPr>
                <a:t/>
              </a:r>
              <a:br>
                <a:rPr lang="id-ID" sz="1700" dirty="0" smtClean="0">
                  <a:solidFill>
                    <a:schemeClr val="tx1"/>
                  </a:solidFill>
                  <a:latin typeface="Berlin Sans FB" pitchFamily="34" charset="0"/>
                </a:rPr>
              </a:br>
              <a:endParaRPr lang="id-ID" sz="1700" dirty="0">
                <a:solidFill>
                  <a:schemeClr val="tx1"/>
                </a:solidFill>
                <a:latin typeface="Berlin Sans FB" pitchFamily="34" charset="0"/>
              </a:endParaRPr>
            </a:p>
          </p:txBody>
        </p:sp>
      </p:gr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xmlns="" val="220441739"/>
              </p:ext>
            </p:extLst>
          </p:nvPr>
        </p:nvGraphicFramePr>
        <p:xfrm>
          <a:off x="962468" y="983589"/>
          <a:ext cx="7440553" cy="49400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p:cNvSpPr txBox="1"/>
          <p:nvPr/>
        </p:nvSpPr>
        <p:spPr>
          <a:xfrm>
            <a:off x="5408661" y="4590422"/>
            <a:ext cx="3232954" cy="1938992"/>
          </a:xfrm>
          <a:prstGeom prst="rect">
            <a:avLst/>
          </a:prstGeom>
          <a:noFill/>
        </p:spPr>
        <p:txBody>
          <a:bodyPr wrap="square" rtlCol="0">
            <a:spAutoFit/>
          </a:bodyPr>
          <a:lstStyle/>
          <a:p>
            <a:r>
              <a:rPr lang="en-US" sz="2400" b="1" dirty="0" err="1" smtClean="0">
                <a:solidFill>
                  <a:srgbClr val="FF6600"/>
                </a:solidFill>
                <a:latin typeface="Berlin Sans FB" pitchFamily="34" charset="0"/>
              </a:rPr>
              <a:t>Penekanan</a:t>
            </a:r>
            <a:r>
              <a:rPr lang="en-US" sz="2400" dirty="0" smtClean="0">
                <a:latin typeface="Berlin Sans FB" pitchFamily="34" charset="0"/>
              </a:rPr>
              <a:t>: </a:t>
            </a:r>
            <a:r>
              <a:rPr lang="en-US" sz="2400" dirty="0" err="1" smtClean="0">
                <a:latin typeface="Berlin Sans FB" pitchFamily="34" charset="0"/>
              </a:rPr>
              <a:t>membentuk</a:t>
            </a:r>
            <a:r>
              <a:rPr lang="en-US" sz="2400" dirty="0" smtClean="0">
                <a:latin typeface="Berlin Sans FB" pitchFamily="34" charset="0"/>
              </a:rPr>
              <a:t> </a:t>
            </a:r>
            <a:r>
              <a:rPr lang="en-US" sz="2400" dirty="0" err="1" smtClean="0">
                <a:solidFill>
                  <a:srgbClr val="C00000"/>
                </a:solidFill>
                <a:latin typeface="Berlin Sans FB" pitchFamily="34" charset="0"/>
              </a:rPr>
              <a:t>perilaku</a:t>
            </a:r>
            <a:r>
              <a:rPr lang="en-US" sz="2400" dirty="0" smtClean="0">
                <a:solidFill>
                  <a:srgbClr val="C00000"/>
                </a:solidFill>
                <a:latin typeface="Berlin Sans FB" pitchFamily="34" charset="0"/>
              </a:rPr>
              <a:t> </a:t>
            </a:r>
            <a:r>
              <a:rPr lang="en-US" sz="2400" dirty="0" err="1" smtClean="0">
                <a:solidFill>
                  <a:srgbClr val="C00000"/>
                </a:solidFill>
                <a:latin typeface="Berlin Sans FB" pitchFamily="34" charset="0"/>
              </a:rPr>
              <a:t>dan</a:t>
            </a:r>
            <a:r>
              <a:rPr lang="en-US" sz="2400" dirty="0" smtClean="0">
                <a:solidFill>
                  <a:srgbClr val="C00000"/>
                </a:solidFill>
                <a:latin typeface="Berlin Sans FB" pitchFamily="34" charset="0"/>
              </a:rPr>
              <a:t> </a:t>
            </a:r>
            <a:r>
              <a:rPr lang="en-US" sz="2400" dirty="0" err="1" smtClean="0">
                <a:solidFill>
                  <a:srgbClr val="C00000"/>
                </a:solidFill>
                <a:latin typeface="Berlin Sans FB" pitchFamily="34" charset="0"/>
              </a:rPr>
              <a:t>sikap</a:t>
            </a:r>
            <a:r>
              <a:rPr lang="en-US" sz="2400" dirty="0" smtClean="0">
                <a:latin typeface="Berlin Sans FB" pitchFamily="34" charset="0"/>
              </a:rPr>
              <a:t> yang </a:t>
            </a:r>
            <a:r>
              <a:rPr lang="en-US" sz="2400" dirty="0" err="1" smtClean="0">
                <a:latin typeface="Berlin Sans FB" pitchFamily="34" charset="0"/>
              </a:rPr>
              <a:t>sesuai</a:t>
            </a:r>
            <a:r>
              <a:rPr lang="en-US" sz="2400" dirty="0" smtClean="0">
                <a:latin typeface="Berlin Sans FB" pitchFamily="34" charset="0"/>
              </a:rPr>
              <a:t> </a:t>
            </a:r>
            <a:r>
              <a:rPr lang="en-US" sz="2400" dirty="0" err="1" smtClean="0">
                <a:latin typeface="Berlin Sans FB" pitchFamily="34" charset="0"/>
              </a:rPr>
              <a:t>norma</a:t>
            </a:r>
            <a:r>
              <a:rPr lang="en-US" sz="2400" dirty="0" smtClean="0">
                <a:latin typeface="Berlin Sans FB" pitchFamily="34" charset="0"/>
              </a:rPr>
              <a:t> agama </a:t>
            </a:r>
            <a:r>
              <a:rPr lang="en-US" sz="2400" dirty="0" err="1" smtClean="0">
                <a:latin typeface="Berlin Sans FB" pitchFamily="34" charset="0"/>
              </a:rPr>
              <a:t>dan</a:t>
            </a:r>
            <a:r>
              <a:rPr lang="en-US" sz="2400" dirty="0" smtClean="0">
                <a:latin typeface="Berlin Sans FB" pitchFamily="34" charset="0"/>
              </a:rPr>
              <a:t> </a:t>
            </a:r>
            <a:r>
              <a:rPr lang="en-US" sz="2400" dirty="0" err="1" smtClean="0">
                <a:latin typeface="Berlin Sans FB" pitchFamily="34" charset="0"/>
              </a:rPr>
              <a:t>sosial</a:t>
            </a:r>
            <a:endParaRPr lang="en-US" sz="2400" dirty="0">
              <a:latin typeface="Berlin Sans FB" pitchFamily="34" charset="0"/>
            </a:endParaRPr>
          </a:p>
        </p:txBody>
      </p:sp>
      <p:sp>
        <p:nvSpPr>
          <p:cNvPr id="3" name="Curved Right Arrow 2"/>
          <p:cNvSpPr/>
          <p:nvPr/>
        </p:nvSpPr>
        <p:spPr>
          <a:xfrm rot="2651416">
            <a:off x="1196434" y="3893061"/>
            <a:ext cx="441875" cy="846627"/>
          </a:xfrm>
          <a:prstGeom prst="curv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latin typeface="Berlin Sans FB" pitchFamily="34" charset="0"/>
            </a:endParaRPr>
          </a:p>
        </p:txBody>
      </p:sp>
      <p:sp>
        <p:nvSpPr>
          <p:cNvPr id="4" name="TextBox 3"/>
          <p:cNvSpPr txBox="1"/>
          <p:nvPr/>
        </p:nvSpPr>
        <p:spPr>
          <a:xfrm>
            <a:off x="394768" y="3535677"/>
            <a:ext cx="1510350" cy="646331"/>
          </a:xfrm>
          <a:prstGeom prst="rect">
            <a:avLst/>
          </a:prstGeom>
          <a:noFill/>
        </p:spPr>
        <p:txBody>
          <a:bodyPr wrap="none" rtlCol="0">
            <a:spAutoFit/>
          </a:bodyPr>
          <a:lstStyle/>
          <a:p>
            <a:r>
              <a:rPr lang="en-US" dirty="0" err="1" smtClean="0">
                <a:latin typeface="Berlin Sans FB" pitchFamily="34" charset="0"/>
              </a:rPr>
              <a:t>Umpan</a:t>
            </a:r>
            <a:r>
              <a:rPr lang="en-US" dirty="0" smtClean="0">
                <a:latin typeface="Berlin Sans FB" pitchFamily="34" charset="0"/>
              </a:rPr>
              <a:t> </a:t>
            </a:r>
            <a:r>
              <a:rPr lang="en-US" dirty="0" err="1" smtClean="0">
                <a:latin typeface="Berlin Sans FB" pitchFamily="34" charset="0"/>
              </a:rPr>
              <a:t>balik</a:t>
            </a:r>
            <a:r>
              <a:rPr lang="en-US" dirty="0" smtClean="0">
                <a:latin typeface="Berlin Sans FB" pitchFamily="34" charset="0"/>
              </a:rPr>
              <a:t> </a:t>
            </a:r>
            <a:br>
              <a:rPr lang="en-US" dirty="0" smtClean="0">
                <a:latin typeface="Berlin Sans FB" pitchFamily="34" charset="0"/>
              </a:rPr>
            </a:br>
            <a:r>
              <a:rPr lang="en-US" dirty="0" err="1" smtClean="0">
                <a:latin typeface="Berlin Sans FB" pitchFamily="34" charset="0"/>
              </a:rPr>
              <a:t>langsung</a:t>
            </a:r>
            <a:endParaRPr lang="en-US" dirty="0">
              <a:latin typeface="Berlin Sans FB" pitchFamily="34" charset="0"/>
            </a:endParaRPr>
          </a:p>
        </p:txBody>
      </p:sp>
      <p:sp>
        <p:nvSpPr>
          <p:cNvPr id="11" name="TextBox 10"/>
          <p:cNvSpPr txBox="1"/>
          <p:nvPr/>
        </p:nvSpPr>
        <p:spPr>
          <a:xfrm>
            <a:off x="2027833" y="2700242"/>
            <a:ext cx="1223412" cy="369332"/>
          </a:xfrm>
          <a:prstGeom prst="rect">
            <a:avLst/>
          </a:prstGeom>
          <a:noFill/>
        </p:spPr>
        <p:txBody>
          <a:bodyPr wrap="none" rtlCol="0">
            <a:spAutoFit/>
          </a:bodyPr>
          <a:lstStyle/>
          <a:p>
            <a:r>
              <a:rPr lang="en-US" dirty="0" smtClean="0">
                <a:latin typeface="Berlin Sans FB" pitchFamily="34" charset="0"/>
              </a:rPr>
              <a:t>Monitoring</a:t>
            </a:r>
            <a:endParaRPr lang="en-US" dirty="0">
              <a:latin typeface="Berlin Sans FB" pitchFamily="34" charset="0"/>
            </a:endParaRPr>
          </a:p>
        </p:txBody>
      </p:sp>
      <p:sp>
        <p:nvSpPr>
          <p:cNvPr id="10" name="Title 1"/>
          <p:cNvSpPr>
            <a:spLocks noGrp="1"/>
          </p:cNvSpPr>
          <p:nvPr>
            <p:ph type="title"/>
          </p:nvPr>
        </p:nvSpPr>
        <p:spPr>
          <a:xfrm>
            <a:off x="0" y="6616"/>
            <a:ext cx="9144000" cy="623996"/>
          </a:xfrm>
          <a:solidFill>
            <a:schemeClr val="accent6">
              <a:lumMod val="20000"/>
              <a:lumOff val="80000"/>
            </a:schemeClr>
          </a:solidFill>
        </p:spPr>
        <p:txBody>
          <a:bodyPr>
            <a:noAutofit/>
          </a:bodyPr>
          <a:lstStyle/>
          <a:p>
            <a:r>
              <a:rPr lang="id-ID" sz="3700" b="1" dirty="0" smtClean="0">
                <a:latin typeface="Berlin Sans FB" pitchFamily="34" charset="0"/>
              </a:rPr>
              <a:t>TAHAPAN PENILAIAN SIKAP</a:t>
            </a:r>
            <a:endParaRPr lang="id-ID" sz="3700" b="1" dirty="0">
              <a:latin typeface="Berlin Sans FB" pitchFamily="34" charset="0"/>
            </a:endParaRPr>
          </a:p>
        </p:txBody>
      </p:sp>
    </p:spTree>
    <p:extLst>
      <p:ext uri="{BB962C8B-B14F-4D97-AF65-F5344CB8AC3E}">
        <p14:creationId xmlns:p14="http://schemas.microsoft.com/office/powerpoint/2010/main" xmlns="" val="29923626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1984" y="150422"/>
            <a:ext cx="7200800" cy="632103"/>
          </a:xfrm>
          <a:prstGeom prst="rect">
            <a:avLst/>
          </a:prstGeom>
          <a:noFill/>
        </p:spPr>
        <p:txBody>
          <a:bodyPr wrap="square" lIns="77349" tIns="38675" rIns="77349" bIns="38675" rtlCol="0">
            <a:spAutoFit/>
          </a:bodyPr>
          <a:lstStyle>
            <a:defPPr>
              <a:defRPr lang="id-ID"/>
            </a:defPPr>
            <a:lvl1pPr>
              <a:defRPr sz="4100" b="1">
                <a:solidFill>
                  <a:srgbClr val="3382CE"/>
                </a:solidFill>
                <a:latin typeface="Century Gothic"/>
                <a:cs typeface="Century Gothic"/>
              </a:defRPr>
            </a:lvl1pPr>
          </a:lstStyle>
          <a:p>
            <a:r>
              <a:rPr lang="en-US" sz="3600" dirty="0" err="1" smtClean="0">
                <a:solidFill>
                  <a:srgbClr val="000099"/>
                </a:solidFill>
                <a:latin typeface="Avenir Next" charset="0"/>
                <a:ea typeface="Avenir Next" charset="0"/>
                <a:cs typeface="Avenir Next" charset="0"/>
              </a:rPr>
              <a:t>Skema</a:t>
            </a:r>
            <a:r>
              <a:rPr lang="en-US" sz="3600" dirty="0" smtClean="0">
                <a:solidFill>
                  <a:srgbClr val="000099"/>
                </a:solidFill>
                <a:latin typeface="Avenir Next" charset="0"/>
                <a:ea typeface="Avenir Next" charset="0"/>
                <a:cs typeface="Avenir Next" charset="0"/>
              </a:rPr>
              <a:t> </a:t>
            </a:r>
            <a:r>
              <a:rPr lang="en-US" sz="3600" dirty="0" err="1" smtClean="0">
                <a:solidFill>
                  <a:srgbClr val="000099"/>
                </a:solidFill>
                <a:latin typeface="Avenir Next" charset="0"/>
                <a:ea typeface="Avenir Next" charset="0"/>
                <a:cs typeface="Avenir Next" charset="0"/>
              </a:rPr>
              <a:t>Penilaian</a:t>
            </a:r>
            <a:r>
              <a:rPr lang="en-US" sz="3600" dirty="0" smtClean="0">
                <a:solidFill>
                  <a:srgbClr val="000099"/>
                </a:solidFill>
                <a:latin typeface="Avenir Next" charset="0"/>
                <a:ea typeface="Avenir Next" charset="0"/>
                <a:cs typeface="Avenir Next" charset="0"/>
              </a:rPr>
              <a:t> </a:t>
            </a:r>
            <a:r>
              <a:rPr lang="en-US" sz="3600" dirty="0" err="1" smtClean="0">
                <a:solidFill>
                  <a:srgbClr val="000099"/>
                </a:solidFill>
                <a:latin typeface="Avenir Next" charset="0"/>
                <a:ea typeface="Avenir Next" charset="0"/>
                <a:cs typeface="Avenir Next" charset="0"/>
              </a:rPr>
              <a:t>Sikap</a:t>
            </a:r>
            <a:endParaRPr lang="id-ID" sz="3600" dirty="0">
              <a:solidFill>
                <a:srgbClr val="000099"/>
              </a:solidFill>
              <a:latin typeface="Avenir Next" charset="0"/>
              <a:ea typeface="Avenir Next" charset="0"/>
              <a:cs typeface="Avenir Next" charset="0"/>
            </a:endParaRPr>
          </a:p>
        </p:txBody>
      </p:sp>
      <p:graphicFrame>
        <p:nvGraphicFramePr>
          <p:cNvPr id="4" name="Diagram 3"/>
          <p:cNvGraphicFramePr/>
          <p:nvPr>
            <p:extLst>
              <p:ext uri="{D42A27DB-BD31-4B8C-83A1-F6EECF244321}">
                <p14:modId xmlns:p14="http://schemas.microsoft.com/office/powerpoint/2010/main" xmlns="" val="1238323658"/>
              </p:ext>
            </p:extLst>
          </p:nvPr>
        </p:nvGraphicFramePr>
        <p:xfrm>
          <a:off x="555585" y="1059675"/>
          <a:ext cx="5218346"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p:cNvSpPr/>
          <p:nvPr/>
        </p:nvSpPr>
        <p:spPr>
          <a:xfrm>
            <a:off x="6085794" y="1923394"/>
            <a:ext cx="2401103" cy="719799"/>
          </a:xfrm>
          <a:prstGeom prst="rect">
            <a:avLst/>
          </a:prstGeom>
          <a:solidFill>
            <a:schemeClr val="accent5">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nSpc>
                <a:spcPts val="2000"/>
              </a:lnSpc>
            </a:pPr>
            <a:r>
              <a:rPr lang="en-US" sz="2000" dirty="0" err="1" smtClean="0">
                <a:latin typeface="Agency FB" pitchFamily="34" charset="0"/>
              </a:rPr>
              <a:t>Dilaksanakan</a:t>
            </a:r>
            <a:r>
              <a:rPr lang="en-US" sz="2000" dirty="0" smtClean="0">
                <a:latin typeface="Agency FB" pitchFamily="34" charset="0"/>
              </a:rPr>
              <a:t> </a:t>
            </a:r>
            <a:r>
              <a:rPr lang="en-US" sz="2000" dirty="0" err="1" smtClean="0">
                <a:latin typeface="Agency FB" pitchFamily="34" charset="0"/>
              </a:rPr>
              <a:t>selama</a:t>
            </a:r>
            <a:r>
              <a:rPr lang="en-US" sz="2000" dirty="0" smtClean="0">
                <a:latin typeface="Agency FB" pitchFamily="34" charset="0"/>
              </a:rPr>
              <a:t> </a:t>
            </a:r>
            <a:r>
              <a:rPr lang="en-US" sz="2000" dirty="0" err="1" smtClean="0">
                <a:latin typeface="Agency FB" pitchFamily="34" charset="0"/>
              </a:rPr>
              <a:t>proses</a:t>
            </a:r>
            <a:r>
              <a:rPr lang="en-US" sz="2000" dirty="0" smtClean="0">
                <a:latin typeface="Agency FB" pitchFamily="34" charset="0"/>
              </a:rPr>
              <a:t> </a:t>
            </a:r>
            <a:r>
              <a:rPr lang="en-US" sz="2000" dirty="0" err="1" smtClean="0">
                <a:latin typeface="Agency FB" pitchFamily="34" charset="0"/>
              </a:rPr>
              <a:t>dan</a:t>
            </a:r>
            <a:r>
              <a:rPr lang="en-US" sz="2000" dirty="0" smtClean="0">
                <a:latin typeface="Agency FB" pitchFamily="34" charset="0"/>
              </a:rPr>
              <a:t> </a:t>
            </a:r>
            <a:r>
              <a:rPr lang="en-US" sz="2000" dirty="0" err="1" smtClean="0">
                <a:latin typeface="Agency FB" pitchFamily="34" charset="0"/>
              </a:rPr>
              <a:t>di</a:t>
            </a:r>
            <a:r>
              <a:rPr lang="en-US" sz="2000" dirty="0" smtClean="0">
                <a:latin typeface="Agency FB" pitchFamily="34" charset="0"/>
              </a:rPr>
              <a:t> </a:t>
            </a:r>
            <a:r>
              <a:rPr lang="en-US" sz="2000" dirty="0" err="1" smtClean="0">
                <a:latin typeface="Agency FB" pitchFamily="34" charset="0"/>
              </a:rPr>
              <a:t>luar</a:t>
            </a:r>
            <a:r>
              <a:rPr lang="en-US" sz="2000" dirty="0" smtClean="0">
                <a:latin typeface="Agency FB" pitchFamily="34" charset="0"/>
              </a:rPr>
              <a:t> </a:t>
            </a:r>
            <a:r>
              <a:rPr lang="en-US" sz="2000" dirty="0" err="1" smtClean="0">
                <a:latin typeface="Agency FB" pitchFamily="34" charset="0"/>
              </a:rPr>
              <a:t>pembel</a:t>
            </a:r>
            <a:r>
              <a:rPr lang="en-US" sz="2000" dirty="0" smtClean="0">
                <a:latin typeface="Agency FB" pitchFamily="34" charset="0"/>
              </a:rPr>
              <a:t>.</a:t>
            </a:r>
            <a:endParaRPr lang="en-US" sz="2000" dirty="0">
              <a:latin typeface="Agency FB" pitchFamily="34" charset="0"/>
            </a:endParaRPr>
          </a:p>
        </p:txBody>
      </p:sp>
      <p:sp>
        <p:nvSpPr>
          <p:cNvPr id="19" name="Rectangle 18"/>
          <p:cNvSpPr/>
          <p:nvPr/>
        </p:nvSpPr>
        <p:spPr>
          <a:xfrm>
            <a:off x="6085794" y="2774732"/>
            <a:ext cx="2401103" cy="1277007"/>
          </a:xfrm>
          <a:prstGeom prst="rect">
            <a:avLst/>
          </a:prstGeom>
          <a:solidFill>
            <a:schemeClr val="accent5">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sz="2000" dirty="0" err="1" smtClean="0">
                <a:latin typeface="Agency FB" pitchFamily="34" charset="0"/>
              </a:rPr>
              <a:t>Dilaksanakan</a:t>
            </a:r>
            <a:r>
              <a:rPr lang="en-US" sz="2000" dirty="0" smtClean="0">
                <a:latin typeface="Agency FB" pitchFamily="34" charset="0"/>
              </a:rPr>
              <a:t> di </a:t>
            </a:r>
            <a:r>
              <a:rPr lang="en-US" sz="2000" dirty="0" err="1" smtClean="0">
                <a:latin typeface="Agency FB" pitchFamily="34" charset="0"/>
              </a:rPr>
              <a:t>luar</a:t>
            </a:r>
            <a:r>
              <a:rPr lang="en-US" sz="2000" dirty="0" smtClean="0">
                <a:latin typeface="Agency FB" pitchFamily="34" charset="0"/>
              </a:rPr>
              <a:t> jam </a:t>
            </a:r>
            <a:r>
              <a:rPr lang="en-US" sz="2000" dirty="0" err="1" smtClean="0">
                <a:latin typeface="Agency FB" pitchFamily="34" charset="0"/>
              </a:rPr>
              <a:t>belajar</a:t>
            </a:r>
            <a:r>
              <a:rPr lang="en-US" sz="2000" dirty="0" smtClean="0">
                <a:latin typeface="Agency FB" pitchFamily="34" charset="0"/>
              </a:rPr>
              <a:t>, </a:t>
            </a:r>
            <a:r>
              <a:rPr lang="en-US" sz="2000" dirty="0" err="1" smtClean="0">
                <a:latin typeface="Agency FB" pitchFamily="34" charset="0"/>
              </a:rPr>
              <a:t>secara</a:t>
            </a:r>
            <a:r>
              <a:rPr lang="en-US" sz="2000" dirty="0" smtClean="0">
                <a:latin typeface="Agency FB" pitchFamily="34" charset="0"/>
              </a:rPr>
              <a:t> </a:t>
            </a:r>
            <a:r>
              <a:rPr lang="en-US" sz="2000" dirty="0" err="1" smtClean="0">
                <a:latin typeface="Agency FB" pitchFamily="34" charset="0"/>
              </a:rPr>
              <a:t>langsung</a:t>
            </a:r>
            <a:r>
              <a:rPr lang="en-US" sz="2000" dirty="0" smtClean="0">
                <a:latin typeface="Agency FB" pitchFamily="34" charset="0"/>
              </a:rPr>
              <a:t> </a:t>
            </a:r>
            <a:r>
              <a:rPr lang="en-US" sz="2000" dirty="0" err="1" smtClean="0">
                <a:latin typeface="Agency FB" pitchFamily="34" charset="0"/>
              </a:rPr>
              <a:t>maupun</a:t>
            </a:r>
            <a:r>
              <a:rPr lang="en-US" sz="2000" dirty="0" smtClean="0">
                <a:latin typeface="Agency FB" pitchFamily="34" charset="0"/>
              </a:rPr>
              <a:t> </a:t>
            </a:r>
            <a:r>
              <a:rPr lang="en-US" sz="2000" dirty="0" err="1" smtClean="0">
                <a:latin typeface="Agency FB" pitchFamily="34" charset="0"/>
              </a:rPr>
              <a:t>laporan</a:t>
            </a:r>
            <a:r>
              <a:rPr lang="en-US" sz="2000" dirty="0" smtClean="0">
                <a:latin typeface="Agency FB" pitchFamily="34" charset="0"/>
              </a:rPr>
              <a:t> yang valid</a:t>
            </a:r>
            <a:endParaRPr lang="en-US" sz="2000" dirty="0">
              <a:latin typeface="Agency FB" pitchFamily="34" charset="0"/>
            </a:endParaRPr>
          </a:p>
        </p:txBody>
      </p:sp>
      <p:sp>
        <p:nvSpPr>
          <p:cNvPr id="20" name="Rectangle 19"/>
          <p:cNvSpPr/>
          <p:nvPr/>
        </p:nvSpPr>
        <p:spPr>
          <a:xfrm>
            <a:off x="6085794" y="4220309"/>
            <a:ext cx="2401103" cy="133621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r>
              <a:rPr lang="en-US" sz="2000" dirty="0" err="1" smtClean="0">
                <a:latin typeface="Agency FB" pitchFamily="34" charset="0"/>
              </a:rPr>
              <a:t>Dilaksanakan</a:t>
            </a:r>
            <a:r>
              <a:rPr lang="en-US" sz="2000" dirty="0" smtClean="0">
                <a:latin typeface="Agency FB" pitchFamily="34" charset="0"/>
              </a:rPr>
              <a:t> </a:t>
            </a:r>
            <a:r>
              <a:rPr lang="en-US" sz="2000" dirty="0" err="1" smtClean="0">
                <a:latin typeface="Agency FB" pitchFamily="34" charset="0"/>
              </a:rPr>
              <a:t>sekurang-kurangnya</a:t>
            </a:r>
            <a:r>
              <a:rPr lang="en-US" sz="2000" dirty="0" smtClean="0">
                <a:latin typeface="Agency FB" pitchFamily="34" charset="0"/>
              </a:rPr>
              <a:t> 1 kali </a:t>
            </a:r>
            <a:r>
              <a:rPr lang="en-US" sz="2000" dirty="0" err="1" smtClean="0">
                <a:latin typeface="Agency FB" pitchFamily="34" charset="0"/>
              </a:rPr>
              <a:t>dalam</a:t>
            </a:r>
            <a:r>
              <a:rPr lang="en-US" sz="2000" dirty="0" smtClean="0">
                <a:latin typeface="Agency FB" pitchFamily="34" charset="0"/>
              </a:rPr>
              <a:t> 1 semester</a:t>
            </a:r>
            <a:endParaRPr lang="en-US" sz="2000" dirty="0">
              <a:latin typeface="Agency FB" pitchFamily="34" charset="0"/>
            </a:endParaRPr>
          </a:p>
        </p:txBody>
      </p:sp>
      <p:sp>
        <p:nvSpPr>
          <p:cNvPr id="7" name="Right Brace 6"/>
          <p:cNvSpPr/>
          <p:nvPr/>
        </p:nvSpPr>
        <p:spPr>
          <a:xfrm>
            <a:off x="5770178" y="4414346"/>
            <a:ext cx="273275" cy="993226"/>
          </a:xfrm>
          <a:prstGeom prst="rightBrace">
            <a:avLst>
              <a:gd name="adj1" fmla="val 0"/>
              <a:gd name="adj2"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n>
                <a:solidFill>
                  <a:schemeClr val="tx1"/>
                </a:solidFill>
              </a:ln>
            </a:endParaRPr>
          </a:p>
        </p:txBody>
      </p:sp>
      <p:sp>
        <p:nvSpPr>
          <p:cNvPr id="8" name="Right Brace 7"/>
          <p:cNvSpPr/>
          <p:nvPr/>
        </p:nvSpPr>
        <p:spPr>
          <a:xfrm>
            <a:off x="5749152" y="2927082"/>
            <a:ext cx="273275" cy="993226"/>
          </a:xfrm>
          <a:prstGeom prst="rightBrace">
            <a:avLst>
              <a:gd name="adj1" fmla="val 0"/>
              <a:gd name="adj2"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n>
                <a:solidFill>
                  <a:schemeClr val="tx1"/>
                </a:solidFill>
              </a:ln>
            </a:endParaRPr>
          </a:p>
        </p:txBody>
      </p:sp>
      <p:cxnSp>
        <p:nvCxnSpPr>
          <p:cNvPr id="10" name="Elbow Connector 9"/>
          <p:cNvCxnSpPr/>
          <p:nvPr/>
        </p:nvCxnSpPr>
        <p:spPr>
          <a:xfrm>
            <a:off x="5722881" y="2286000"/>
            <a:ext cx="331076" cy="1270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876348649"/>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0" dirty="0" smtClean="0">
                <a:solidFill>
                  <a:schemeClr val="bg1"/>
                </a:solidFill>
                <a:latin typeface="Berlin Sans FB" pitchFamily="34" charset="0"/>
              </a:rPr>
              <a:t>FORMAT OBSERVASI SIKAP</a:t>
            </a:r>
            <a:endParaRPr lang="id-ID" b="0" dirty="0">
              <a:solidFill>
                <a:schemeClr val="bg1"/>
              </a:solidFill>
              <a:latin typeface="Berlin Sans FB" pitchFamily="34" charset="0"/>
            </a:endParaRPr>
          </a:p>
        </p:txBody>
      </p:sp>
      <p:graphicFrame>
        <p:nvGraphicFramePr>
          <p:cNvPr id="4" name="Table 3"/>
          <p:cNvGraphicFramePr>
            <a:graphicFrameLocks noGrp="1"/>
          </p:cNvGraphicFramePr>
          <p:nvPr/>
        </p:nvGraphicFramePr>
        <p:xfrm>
          <a:off x="252195" y="2037847"/>
          <a:ext cx="8608025" cy="2849462"/>
        </p:xfrm>
        <a:graphic>
          <a:graphicData uri="http://schemas.openxmlformats.org/drawingml/2006/table">
            <a:tbl>
              <a:tblPr/>
              <a:tblGrid>
                <a:gridCol w="479629"/>
                <a:gridCol w="1096975"/>
                <a:gridCol w="1169059"/>
                <a:gridCol w="2480765"/>
                <a:gridCol w="1336069"/>
                <a:gridCol w="2045528"/>
              </a:tblGrid>
              <a:tr h="949089">
                <a:tc>
                  <a:txBody>
                    <a:bodyPr/>
                    <a:lstStyle/>
                    <a:p>
                      <a:pPr algn="ctr">
                        <a:lnSpc>
                          <a:spcPct val="100000"/>
                        </a:lnSpc>
                        <a:spcBef>
                          <a:spcPts val="0"/>
                        </a:spcBef>
                        <a:spcAft>
                          <a:spcPts val="0"/>
                        </a:spcAft>
                      </a:pPr>
                      <a:r>
                        <a:rPr lang="id-ID" sz="1800" b="1" dirty="0">
                          <a:solidFill>
                            <a:srgbClr val="000000"/>
                          </a:solidFill>
                          <a:latin typeface="Berlin Sans FB" pitchFamily="34" charset="0"/>
                          <a:ea typeface="Calibri"/>
                          <a:cs typeface="Times New Roman"/>
                        </a:rPr>
                        <a:t>No</a:t>
                      </a:r>
                      <a:endParaRPr lang="id-ID" sz="1800" dirty="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0000"/>
                        </a:lnSpc>
                        <a:spcBef>
                          <a:spcPts val="0"/>
                        </a:spcBef>
                        <a:spcAft>
                          <a:spcPts val="0"/>
                        </a:spcAft>
                      </a:pPr>
                      <a:r>
                        <a:rPr lang="id-ID" sz="1800" b="1" dirty="0">
                          <a:solidFill>
                            <a:srgbClr val="000000"/>
                          </a:solidFill>
                          <a:latin typeface="Berlin Sans FB" pitchFamily="34" charset="0"/>
                          <a:ea typeface="Calibri"/>
                          <a:cs typeface="Times New Roman"/>
                        </a:rPr>
                        <a:t>Tanggal</a:t>
                      </a:r>
                      <a:endParaRPr lang="id-ID" sz="1800" dirty="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0000"/>
                        </a:lnSpc>
                        <a:spcBef>
                          <a:spcPts val="0"/>
                        </a:spcBef>
                        <a:spcAft>
                          <a:spcPts val="0"/>
                        </a:spcAft>
                      </a:pPr>
                      <a:r>
                        <a:rPr lang="id-ID" sz="1800" b="1">
                          <a:solidFill>
                            <a:srgbClr val="000000"/>
                          </a:solidFill>
                          <a:latin typeface="Berlin Sans FB" pitchFamily="34" charset="0"/>
                          <a:ea typeface="Calibri"/>
                          <a:cs typeface="Times New Roman"/>
                        </a:rPr>
                        <a:t>Nama Siswa</a:t>
                      </a:r>
                      <a:endParaRPr lang="id-ID" sz="180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0000"/>
                        </a:lnSpc>
                        <a:spcBef>
                          <a:spcPts val="0"/>
                        </a:spcBef>
                        <a:spcAft>
                          <a:spcPts val="0"/>
                        </a:spcAft>
                      </a:pPr>
                      <a:r>
                        <a:rPr lang="id-ID" sz="1800" b="1">
                          <a:solidFill>
                            <a:srgbClr val="000000"/>
                          </a:solidFill>
                          <a:latin typeface="Berlin Sans FB" pitchFamily="34" charset="0"/>
                          <a:ea typeface="Calibri"/>
                          <a:cs typeface="Times New Roman"/>
                        </a:rPr>
                        <a:t>Catatan </a:t>
                      </a:r>
                      <a:r>
                        <a:rPr lang="en-US" sz="1800" b="1">
                          <a:solidFill>
                            <a:srgbClr val="000000"/>
                          </a:solidFill>
                          <a:latin typeface="Berlin Sans FB" pitchFamily="34" charset="0"/>
                          <a:ea typeface="Calibri"/>
                          <a:cs typeface="Times New Roman"/>
                        </a:rPr>
                        <a:t>Perilaku</a:t>
                      </a:r>
                      <a:endParaRPr lang="id-ID" sz="180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0000"/>
                        </a:lnSpc>
                        <a:spcBef>
                          <a:spcPts val="0"/>
                        </a:spcBef>
                        <a:spcAft>
                          <a:spcPts val="0"/>
                        </a:spcAft>
                      </a:pPr>
                      <a:r>
                        <a:rPr lang="en-US" sz="1800" b="1" dirty="0" err="1">
                          <a:solidFill>
                            <a:schemeClr val="tx1"/>
                          </a:solidFill>
                          <a:latin typeface="Berlin Sans FB" pitchFamily="34" charset="0"/>
                          <a:ea typeface="Calibri"/>
                          <a:cs typeface="Times New Roman"/>
                        </a:rPr>
                        <a:t>Butir</a:t>
                      </a:r>
                      <a:r>
                        <a:rPr lang="en-US" sz="1800" b="1" dirty="0">
                          <a:solidFill>
                            <a:schemeClr val="tx1"/>
                          </a:solidFill>
                          <a:latin typeface="Berlin Sans FB" pitchFamily="34" charset="0"/>
                          <a:ea typeface="Calibri"/>
                          <a:cs typeface="Times New Roman"/>
                        </a:rPr>
                        <a:t> </a:t>
                      </a:r>
                      <a:r>
                        <a:rPr lang="en-US" sz="1800" b="1" dirty="0" err="1">
                          <a:solidFill>
                            <a:schemeClr val="tx1"/>
                          </a:solidFill>
                          <a:latin typeface="Berlin Sans FB" pitchFamily="34" charset="0"/>
                          <a:ea typeface="Calibri"/>
                          <a:cs typeface="Times New Roman"/>
                        </a:rPr>
                        <a:t>Sikap</a:t>
                      </a:r>
                      <a:endParaRPr lang="id-ID" sz="1800" dirty="0">
                        <a:solidFill>
                          <a:schemeClr val="tx1"/>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0000"/>
                        </a:lnSpc>
                        <a:spcBef>
                          <a:spcPts val="0"/>
                        </a:spcBef>
                        <a:spcAft>
                          <a:spcPts val="0"/>
                        </a:spcAft>
                      </a:pPr>
                      <a:r>
                        <a:rPr lang="id-ID" sz="1800" b="1" dirty="0" smtClean="0">
                          <a:solidFill>
                            <a:srgbClr val="000000"/>
                          </a:solidFill>
                          <a:latin typeface="Berlin Sans FB" pitchFamily="34" charset="0"/>
                          <a:ea typeface="Calibri"/>
                          <a:cs typeface="Times New Roman"/>
                        </a:rPr>
                        <a:t>Tindak lanjut</a:t>
                      </a:r>
                      <a:endParaRPr lang="id-ID" sz="1800" b="1" dirty="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476741">
                <a:tc>
                  <a:txBody>
                    <a:bodyPr/>
                    <a:lstStyle/>
                    <a:p>
                      <a:pPr algn="ctr">
                        <a:lnSpc>
                          <a:spcPct val="100000"/>
                        </a:lnSpc>
                        <a:spcBef>
                          <a:spcPts val="0"/>
                        </a:spcBef>
                        <a:spcAft>
                          <a:spcPts val="0"/>
                        </a:spcAft>
                      </a:pPr>
                      <a:r>
                        <a:rPr lang="id-ID" sz="1800">
                          <a:solidFill>
                            <a:srgbClr val="000000"/>
                          </a:solidFill>
                          <a:latin typeface="Berlin Sans FB" pitchFamily="34" charset="0"/>
                          <a:ea typeface="Calibri"/>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Bef>
                          <a:spcPts val="0"/>
                        </a:spcBef>
                        <a:spcAft>
                          <a:spcPts val="0"/>
                        </a:spcAft>
                      </a:pPr>
                      <a:endParaRPr lang="id-ID" sz="180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Bef>
                          <a:spcPts val="0"/>
                        </a:spcBef>
                        <a:spcAft>
                          <a:spcPts val="0"/>
                        </a:spcAft>
                      </a:pPr>
                      <a:endParaRPr lang="id-ID" sz="180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Bef>
                          <a:spcPts val="0"/>
                        </a:spcBef>
                        <a:spcAft>
                          <a:spcPts val="0"/>
                        </a:spcAft>
                      </a:pPr>
                      <a:endParaRPr lang="id-ID" sz="180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Bef>
                          <a:spcPts val="0"/>
                        </a:spcBef>
                        <a:spcAft>
                          <a:spcPts val="0"/>
                        </a:spcAft>
                      </a:pPr>
                      <a:endParaRPr lang="id-ID" sz="1800" dirty="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Bef>
                          <a:spcPts val="0"/>
                        </a:spcBef>
                        <a:spcAft>
                          <a:spcPts val="0"/>
                        </a:spcAft>
                      </a:pPr>
                      <a:endParaRPr lang="id-ID" sz="180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544">
                <a:tc>
                  <a:txBody>
                    <a:bodyPr/>
                    <a:lstStyle/>
                    <a:p>
                      <a:pPr algn="ctr">
                        <a:lnSpc>
                          <a:spcPct val="100000"/>
                        </a:lnSpc>
                        <a:spcBef>
                          <a:spcPts val="0"/>
                        </a:spcBef>
                        <a:spcAft>
                          <a:spcPts val="0"/>
                        </a:spcAft>
                      </a:pPr>
                      <a:r>
                        <a:rPr lang="id-ID" sz="1800">
                          <a:solidFill>
                            <a:srgbClr val="000000"/>
                          </a:solidFill>
                          <a:latin typeface="Berlin Sans FB" pitchFamily="34" charset="0"/>
                          <a:ea typeface="Calibri"/>
                          <a:cs typeface="Times New Roman"/>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Bef>
                          <a:spcPts val="0"/>
                        </a:spcBef>
                        <a:spcAft>
                          <a:spcPts val="0"/>
                        </a:spcAft>
                      </a:pPr>
                      <a:endParaRPr lang="id-ID" sz="180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Bef>
                          <a:spcPts val="0"/>
                        </a:spcBef>
                        <a:spcAft>
                          <a:spcPts val="0"/>
                        </a:spcAft>
                      </a:pPr>
                      <a:endParaRPr lang="id-ID" sz="1800" dirty="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Bef>
                          <a:spcPts val="0"/>
                        </a:spcBef>
                        <a:spcAft>
                          <a:spcPts val="0"/>
                        </a:spcAft>
                      </a:pPr>
                      <a:endParaRPr lang="id-ID" sz="180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Bef>
                          <a:spcPts val="0"/>
                        </a:spcBef>
                        <a:spcAft>
                          <a:spcPts val="0"/>
                        </a:spcAft>
                      </a:pPr>
                      <a:endParaRPr lang="id-ID" sz="180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Bef>
                          <a:spcPts val="0"/>
                        </a:spcBef>
                        <a:spcAft>
                          <a:spcPts val="0"/>
                        </a:spcAft>
                      </a:pPr>
                      <a:endParaRPr lang="id-ID" sz="180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544">
                <a:tc>
                  <a:txBody>
                    <a:bodyPr/>
                    <a:lstStyle/>
                    <a:p>
                      <a:pPr algn="ctr">
                        <a:lnSpc>
                          <a:spcPct val="100000"/>
                        </a:lnSpc>
                        <a:spcBef>
                          <a:spcPts val="0"/>
                        </a:spcBef>
                        <a:spcAft>
                          <a:spcPts val="0"/>
                        </a:spcAft>
                      </a:pPr>
                      <a:r>
                        <a:rPr lang="id-ID" sz="1800">
                          <a:solidFill>
                            <a:srgbClr val="000000"/>
                          </a:solidFill>
                          <a:latin typeface="Berlin Sans FB" pitchFamily="34" charset="0"/>
                          <a:ea typeface="Calibri"/>
                          <a:cs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Bef>
                          <a:spcPts val="0"/>
                        </a:spcBef>
                        <a:spcAft>
                          <a:spcPts val="0"/>
                        </a:spcAft>
                      </a:pPr>
                      <a:endParaRPr lang="id-ID" sz="180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Bef>
                          <a:spcPts val="0"/>
                        </a:spcBef>
                        <a:spcAft>
                          <a:spcPts val="0"/>
                        </a:spcAft>
                      </a:pPr>
                      <a:endParaRPr lang="id-ID" sz="1800" dirty="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Bef>
                          <a:spcPts val="0"/>
                        </a:spcBef>
                        <a:spcAft>
                          <a:spcPts val="0"/>
                        </a:spcAft>
                      </a:pPr>
                      <a:endParaRPr lang="id-ID" sz="180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Bef>
                          <a:spcPts val="0"/>
                        </a:spcBef>
                        <a:spcAft>
                          <a:spcPts val="0"/>
                        </a:spcAft>
                      </a:pPr>
                      <a:endParaRPr lang="id-ID" sz="180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Bef>
                          <a:spcPts val="0"/>
                        </a:spcBef>
                        <a:spcAft>
                          <a:spcPts val="0"/>
                        </a:spcAft>
                      </a:pPr>
                      <a:endParaRPr lang="id-ID" sz="180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544">
                <a:tc>
                  <a:txBody>
                    <a:bodyPr/>
                    <a:lstStyle/>
                    <a:p>
                      <a:pPr algn="ctr">
                        <a:lnSpc>
                          <a:spcPct val="100000"/>
                        </a:lnSpc>
                        <a:spcBef>
                          <a:spcPts val="0"/>
                        </a:spcBef>
                        <a:spcAft>
                          <a:spcPts val="0"/>
                        </a:spcAft>
                      </a:pPr>
                      <a:r>
                        <a:rPr lang="id-ID" sz="1800">
                          <a:solidFill>
                            <a:srgbClr val="000000"/>
                          </a:solidFill>
                          <a:latin typeface="Berlin Sans FB" pitchFamily="34" charset="0"/>
                          <a:ea typeface="Calibri"/>
                          <a:cs typeface="Times New Roman"/>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Bef>
                          <a:spcPts val="0"/>
                        </a:spcBef>
                        <a:spcAft>
                          <a:spcPts val="0"/>
                        </a:spcAft>
                      </a:pPr>
                      <a:endParaRPr lang="id-ID" sz="180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Bef>
                          <a:spcPts val="0"/>
                        </a:spcBef>
                        <a:spcAft>
                          <a:spcPts val="0"/>
                        </a:spcAft>
                      </a:pPr>
                      <a:endParaRPr lang="id-ID" sz="180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Bef>
                          <a:spcPts val="0"/>
                        </a:spcBef>
                        <a:spcAft>
                          <a:spcPts val="0"/>
                        </a:spcAft>
                      </a:pPr>
                      <a:endParaRPr lang="id-ID" sz="180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Bef>
                          <a:spcPts val="0"/>
                        </a:spcBef>
                        <a:spcAft>
                          <a:spcPts val="0"/>
                        </a:spcAft>
                      </a:pPr>
                      <a:endParaRPr lang="id-ID" sz="1800" dirty="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Bef>
                          <a:spcPts val="0"/>
                        </a:spcBef>
                        <a:spcAft>
                          <a:spcPts val="0"/>
                        </a:spcAft>
                      </a:pPr>
                      <a:endParaRPr lang="id-ID" sz="1800" dirty="0">
                        <a:solidFill>
                          <a:srgbClr val="000000"/>
                        </a:solidFill>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583325" y="5682429"/>
            <a:ext cx="5912069" cy="923330"/>
          </a:xfrm>
          <a:prstGeom prst="rect">
            <a:avLst/>
          </a:prstGeom>
          <a:noFill/>
        </p:spPr>
        <p:txBody>
          <a:bodyPr wrap="square" rtlCol="0">
            <a:spAutoFit/>
          </a:bodyPr>
          <a:lstStyle/>
          <a:p>
            <a:pPr marL="268288" indent="-268288"/>
            <a:r>
              <a:rPr lang="id-ID" u="sng" dirty="0" smtClean="0">
                <a:latin typeface="Agency FB" pitchFamily="34" charset="0"/>
              </a:rPr>
              <a:t>Catatan:</a:t>
            </a:r>
          </a:p>
          <a:p>
            <a:pPr marL="268288" indent="-268288">
              <a:buFont typeface="+mj-lt"/>
              <a:buAutoNum type="arabicPeriod"/>
            </a:pPr>
            <a:r>
              <a:rPr lang="id-ID" dirty="0" smtClean="0">
                <a:latin typeface="Agency FB" pitchFamily="34" charset="0"/>
              </a:rPr>
              <a:t>Format Observasi Sikap diatas bisa dikembangkan sesuai kebutuhan</a:t>
            </a:r>
          </a:p>
          <a:p>
            <a:pPr marL="268288" indent="-268288">
              <a:buFont typeface="+mj-lt"/>
              <a:buAutoNum type="arabicPeriod"/>
            </a:pPr>
            <a:r>
              <a:rPr lang="id-ID" dirty="0" smtClean="0">
                <a:latin typeface="Agency FB" pitchFamily="34" charset="0"/>
              </a:rPr>
              <a:t>Satu Form digunakan  untuk satu kelas</a:t>
            </a:r>
            <a:endParaRPr lang="id-ID" dirty="0">
              <a:latin typeface="Agency FB"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5808"/>
            <a:ext cx="8229600" cy="623996"/>
          </a:xfrm>
        </p:spPr>
        <p:txBody>
          <a:bodyPr>
            <a:noAutofit/>
          </a:bodyPr>
          <a:lstStyle/>
          <a:p>
            <a:r>
              <a:rPr lang="en-US" sz="2800" dirty="0" smtClean="0">
                <a:latin typeface="Berlin Sans FB" pitchFamily="34" charset="0"/>
              </a:rPr>
              <a:t>DAFTAR NILAI HASIL BELAJAR</a:t>
            </a:r>
            <a:br>
              <a:rPr lang="en-US" sz="2800" dirty="0" smtClean="0">
                <a:latin typeface="Berlin Sans FB" pitchFamily="34" charset="0"/>
              </a:rPr>
            </a:br>
            <a:r>
              <a:rPr lang="en-US" sz="2800" u="sng" dirty="0" smtClean="0">
                <a:latin typeface="Berlin Sans FB" pitchFamily="34" charset="0"/>
              </a:rPr>
              <a:t>SEMESTER 1, TP 2016/2017</a:t>
            </a:r>
            <a:endParaRPr lang="en-US" sz="2800" u="sng" dirty="0">
              <a:latin typeface="Berlin Sans FB" pitchFamily="34" charset="0"/>
            </a:endParaRPr>
          </a:p>
        </p:txBody>
      </p:sp>
      <p:graphicFrame>
        <p:nvGraphicFramePr>
          <p:cNvPr id="4" name="Content Placeholder 3"/>
          <p:cNvGraphicFramePr>
            <a:graphicFrameLocks noGrp="1"/>
          </p:cNvGraphicFramePr>
          <p:nvPr>
            <p:ph idx="1"/>
          </p:nvPr>
        </p:nvGraphicFramePr>
        <p:xfrm>
          <a:off x="236483" y="2262372"/>
          <a:ext cx="8702565" cy="4114800"/>
        </p:xfrm>
        <a:graphic>
          <a:graphicData uri="http://schemas.openxmlformats.org/drawingml/2006/table">
            <a:tbl>
              <a:tblPr firstRow="1" bandRow="1">
                <a:tableStyleId>{5C22544A-7EE6-4342-B048-85BDC9FD1C3A}</a:tableStyleId>
              </a:tblPr>
              <a:tblGrid>
                <a:gridCol w="1668378"/>
                <a:gridCol w="731969"/>
                <a:gridCol w="731969"/>
                <a:gridCol w="731969"/>
                <a:gridCol w="731969"/>
                <a:gridCol w="731969"/>
                <a:gridCol w="731969"/>
                <a:gridCol w="731969"/>
                <a:gridCol w="731969"/>
                <a:gridCol w="1178435"/>
              </a:tblGrid>
              <a:tr h="373923">
                <a:tc rowSpan="2">
                  <a:txBody>
                    <a:bodyPr/>
                    <a:lstStyle/>
                    <a:p>
                      <a:pPr algn="ctr"/>
                      <a:r>
                        <a:rPr lang="en-US" sz="2000" dirty="0" smtClean="0">
                          <a:solidFill>
                            <a:srgbClr val="FFFF00"/>
                          </a:solidFill>
                        </a:rPr>
                        <a:t>NAMA</a:t>
                      </a:r>
                      <a:endParaRPr lang="en-US" sz="2000" dirty="0">
                        <a:solidFill>
                          <a:srgbClr val="FFFF00"/>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75000"/>
                      </a:schemeClr>
                    </a:solidFill>
                  </a:tcPr>
                </a:tc>
                <a:tc gridSpan="4">
                  <a:txBody>
                    <a:bodyPr/>
                    <a:lstStyle/>
                    <a:p>
                      <a:pPr algn="ctr"/>
                      <a:r>
                        <a:rPr lang="en-US" sz="2000" dirty="0" smtClean="0">
                          <a:solidFill>
                            <a:srgbClr val="FFFF00"/>
                          </a:solidFill>
                        </a:rPr>
                        <a:t>PENGETAHUAN</a:t>
                      </a:r>
                      <a:endParaRPr lang="en-US" sz="2000" dirty="0">
                        <a:solidFill>
                          <a:srgbClr val="FFFF00"/>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pPr algn="ctr"/>
                      <a:r>
                        <a:rPr lang="en-US" sz="2000" dirty="0" smtClean="0">
                          <a:solidFill>
                            <a:srgbClr val="FFFF00"/>
                          </a:solidFill>
                        </a:rPr>
                        <a:t>KETERAMPILAN</a:t>
                      </a:r>
                      <a:endParaRPr lang="en-US" sz="2000" dirty="0">
                        <a:solidFill>
                          <a:srgbClr val="FFFF00"/>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rowSpan="2">
                  <a:txBody>
                    <a:bodyPr/>
                    <a:lstStyle/>
                    <a:p>
                      <a:pPr algn="ctr"/>
                      <a:r>
                        <a:rPr lang="en-US" sz="2000" dirty="0" err="1" smtClean="0">
                          <a:solidFill>
                            <a:srgbClr val="FFFF00"/>
                          </a:solidFill>
                        </a:rPr>
                        <a:t>Nilai</a:t>
                      </a:r>
                      <a:r>
                        <a:rPr lang="en-US" sz="2000" dirty="0" smtClean="0">
                          <a:solidFill>
                            <a:srgbClr val="FFFF00"/>
                          </a:solidFill>
                        </a:rPr>
                        <a:t> </a:t>
                      </a:r>
                      <a:r>
                        <a:rPr lang="en-US" sz="2000" dirty="0" err="1" smtClean="0">
                          <a:solidFill>
                            <a:srgbClr val="FFFF00"/>
                          </a:solidFill>
                        </a:rPr>
                        <a:t>Akhir</a:t>
                      </a:r>
                      <a:endParaRPr lang="en-US" sz="2000" dirty="0" smtClean="0">
                        <a:solidFill>
                          <a:srgbClr val="FFFF00"/>
                        </a:solidFill>
                      </a:endParaRPr>
                    </a:p>
                    <a:p>
                      <a:pPr algn="ctr"/>
                      <a:r>
                        <a:rPr lang="en-US" sz="2000" dirty="0" smtClean="0">
                          <a:solidFill>
                            <a:srgbClr val="FFFF00"/>
                          </a:solidFill>
                        </a:rPr>
                        <a:t>(RAPOR)</a:t>
                      </a:r>
                      <a:endParaRPr lang="en-US" sz="2000" dirty="0">
                        <a:solidFill>
                          <a:srgbClr val="FFFF00"/>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75000"/>
                      </a:schemeClr>
                    </a:solidFill>
                  </a:tcPr>
                </a:tc>
              </a:tr>
              <a:tr h="583935">
                <a:tc vMerge="1">
                  <a:txBody>
                    <a:bodyPr/>
                    <a:lstStyle/>
                    <a:p>
                      <a:pPr algn="ctr"/>
                      <a:endParaRPr lang="en-US" dirty="0"/>
                    </a:p>
                  </a:txBody>
                  <a:tcPr/>
                </a:tc>
                <a:tc>
                  <a:txBody>
                    <a:bodyPr/>
                    <a:lstStyle/>
                    <a:p>
                      <a:pPr algn="ctr"/>
                      <a:r>
                        <a:rPr lang="en-US" sz="2000" dirty="0" smtClean="0">
                          <a:solidFill>
                            <a:srgbClr val="FFFF00"/>
                          </a:solidFill>
                        </a:rPr>
                        <a:t>KD 3.1</a:t>
                      </a:r>
                      <a:endParaRPr lang="en-US" sz="2000" dirty="0">
                        <a:solidFill>
                          <a:srgbClr val="FFFF00"/>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75000"/>
                      </a:schemeClr>
                    </a:solidFill>
                  </a:tcPr>
                </a:tc>
                <a:tc>
                  <a:txBody>
                    <a:bodyPr/>
                    <a:lstStyle/>
                    <a:p>
                      <a:pPr algn="ctr"/>
                      <a:r>
                        <a:rPr lang="en-US" sz="2000" dirty="0" smtClean="0">
                          <a:solidFill>
                            <a:srgbClr val="FFFF00"/>
                          </a:solidFill>
                        </a:rPr>
                        <a:t>KD</a:t>
                      </a:r>
                      <a:r>
                        <a:rPr lang="en-US" sz="2000" baseline="0" dirty="0" smtClean="0">
                          <a:solidFill>
                            <a:srgbClr val="FFFF00"/>
                          </a:solidFill>
                        </a:rPr>
                        <a:t> 3.2</a:t>
                      </a:r>
                      <a:endParaRPr lang="en-US" sz="2000" dirty="0">
                        <a:solidFill>
                          <a:srgbClr val="FFFF00"/>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75000"/>
                      </a:schemeClr>
                    </a:solidFill>
                  </a:tcPr>
                </a:tc>
                <a:tc>
                  <a:txBody>
                    <a:bodyPr/>
                    <a:lstStyle/>
                    <a:p>
                      <a:pPr algn="ctr"/>
                      <a:r>
                        <a:rPr lang="en-US" sz="2000" dirty="0" smtClean="0">
                          <a:solidFill>
                            <a:srgbClr val="FFFF00"/>
                          </a:solidFill>
                        </a:rPr>
                        <a:t>KD 3.3</a:t>
                      </a:r>
                      <a:endParaRPr lang="en-US" sz="2000" dirty="0">
                        <a:solidFill>
                          <a:srgbClr val="FFFF00"/>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75000"/>
                      </a:schemeClr>
                    </a:solidFill>
                  </a:tcPr>
                </a:tc>
                <a:tc>
                  <a:txBody>
                    <a:bodyPr/>
                    <a:lstStyle/>
                    <a:p>
                      <a:pPr algn="ctr"/>
                      <a:r>
                        <a:rPr lang="en-US" sz="2000" dirty="0" smtClean="0">
                          <a:solidFill>
                            <a:srgbClr val="FFFF00"/>
                          </a:solidFill>
                        </a:rPr>
                        <a:t>KD 3.4</a:t>
                      </a:r>
                      <a:endParaRPr lang="en-US" sz="2000" dirty="0">
                        <a:solidFill>
                          <a:srgbClr val="FFFF00"/>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75000"/>
                      </a:schemeClr>
                    </a:solidFill>
                  </a:tcPr>
                </a:tc>
                <a:tc>
                  <a:txBody>
                    <a:bodyPr/>
                    <a:lstStyle/>
                    <a:p>
                      <a:pPr algn="ctr"/>
                      <a:r>
                        <a:rPr lang="en-US" sz="2000" dirty="0" smtClean="0">
                          <a:solidFill>
                            <a:srgbClr val="FFFF00"/>
                          </a:solidFill>
                        </a:rPr>
                        <a:t>KD 4.1</a:t>
                      </a:r>
                      <a:endParaRPr lang="en-US" sz="2000" dirty="0">
                        <a:solidFill>
                          <a:srgbClr val="FFFF00"/>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75000"/>
                      </a:schemeClr>
                    </a:solidFill>
                  </a:tcPr>
                </a:tc>
                <a:tc>
                  <a:txBody>
                    <a:bodyPr/>
                    <a:lstStyle/>
                    <a:p>
                      <a:pPr algn="ctr"/>
                      <a:r>
                        <a:rPr lang="en-US" sz="2000" dirty="0" smtClean="0">
                          <a:solidFill>
                            <a:srgbClr val="FFFF00"/>
                          </a:solidFill>
                        </a:rPr>
                        <a:t>KD 4.2</a:t>
                      </a:r>
                      <a:endParaRPr lang="en-US" sz="2000" dirty="0">
                        <a:solidFill>
                          <a:srgbClr val="FFFF00"/>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75000"/>
                      </a:schemeClr>
                    </a:solidFill>
                  </a:tcPr>
                </a:tc>
                <a:tc>
                  <a:txBody>
                    <a:bodyPr/>
                    <a:lstStyle/>
                    <a:p>
                      <a:pPr algn="ctr"/>
                      <a:r>
                        <a:rPr lang="en-US" sz="2000" dirty="0" smtClean="0">
                          <a:solidFill>
                            <a:srgbClr val="FFFF00"/>
                          </a:solidFill>
                        </a:rPr>
                        <a:t>KD 4.3</a:t>
                      </a:r>
                      <a:endParaRPr lang="en-US" sz="2000" dirty="0">
                        <a:solidFill>
                          <a:srgbClr val="FFFF00"/>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rgbClr val="FFFF00"/>
                          </a:solidFill>
                        </a:rPr>
                        <a:t>KD 4.4</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75000"/>
                      </a:schemeClr>
                    </a:solidFill>
                  </a:tcPr>
                </a:tc>
                <a:tc vMerge="1">
                  <a:txBody>
                    <a:bodyPr/>
                    <a:lstStyle/>
                    <a:p>
                      <a:pPr algn="ctr"/>
                      <a:endParaRPr lang="en-US" dirty="0">
                        <a:solidFill>
                          <a:srgbClr val="FFFF00"/>
                        </a:solidFill>
                      </a:endParaRPr>
                    </a:p>
                  </a:txBody>
                  <a:tcPr anchor="ctr">
                    <a:solidFill>
                      <a:schemeClr val="tx2">
                        <a:lumMod val="75000"/>
                      </a:schemeClr>
                    </a:solidFill>
                  </a:tcPr>
                </a:tc>
              </a:tr>
              <a:tr h="373923">
                <a:tc>
                  <a:txBody>
                    <a:bodyPr/>
                    <a:lstStyle/>
                    <a:p>
                      <a:pPr algn="l"/>
                      <a:r>
                        <a:rPr lang="en-US" sz="2000" b="1" dirty="0" smtClean="0"/>
                        <a:t>Ahmad</a:t>
                      </a:r>
                      <a:endParaRPr lang="en-US" sz="2000" b="1"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78</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70</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80</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80</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75</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65</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85</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90</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400" b="1" dirty="0" smtClean="0">
                          <a:solidFill>
                            <a:srgbClr val="FF0000"/>
                          </a:solidFill>
                        </a:rPr>
                        <a:t>?</a:t>
                      </a:r>
                      <a:endParaRPr lang="en-US" sz="2400" b="1" dirty="0">
                        <a:solidFill>
                          <a:srgbClr val="FF0000"/>
                        </a:solidFil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r>
              <a:tr h="373923">
                <a:tc>
                  <a:txBody>
                    <a:bodyPr/>
                    <a:lstStyle/>
                    <a:p>
                      <a:pPr algn="l"/>
                      <a:r>
                        <a:rPr lang="en-US" sz="2000" b="1" dirty="0" smtClean="0"/>
                        <a:t>Badu</a:t>
                      </a:r>
                      <a:endParaRPr lang="en-US" sz="2000" b="1"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80</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95</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50</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65</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70</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67</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90</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100</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400" b="1" dirty="0" smtClean="0">
                          <a:solidFill>
                            <a:srgbClr val="FF0000"/>
                          </a:solidFill>
                        </a:rPr>
                        <a:t>?</a:t>
                      </a:r>
                      <a:endParaRPr lang="en-US" sz="2400" b="1" dirty="0">
                        <a:solidFill>
                          <a:srgbClr val="FF0000"/>
                        </a:solidFil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r>
              <a:tr h="373923">
                <a:tc>
                  <a:txBody>
                    <a:bodyPr/>
                    <a:lstStyle/>
                    <a:p>
                      <a:pPr algn="l"/>
                      <a:r>
                        <a:rPr lang="en-US" sz="2000" b="1" dirty="0" smtClean="0"/>
                        <a:t>Charles</a:t>
                      </a:r>
                      <a:endParaRPr lang="en-US" sz="2000" b="1"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50</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90</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60</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75</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70</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90</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65</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75</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400" b="1" dirty="0" smtClean="0">
                          <a:solidFill>
                            <a:srgbClr val="FF0000"/>
                          </a:solidFill>
                        </a:rPr>
                        <a:t>?</a:t>
                      </a:r>
                      <a:endParaRPr lang="en-US" sz="2400" b="1" dirty="0">
                        <a:solidFill>
                          <a:srgbClr val="FF0000"/>
                        </a:solidFil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r>
              <a:tr h="373923">
                <a:tc>
                  <a:txBody>
                    <a:bodyPr/>
                    <a:lstStyle/>
                    <a:p>
                      <a:pPr algn="l"/>
                      <a:r>
                        <a:rPr lang="en-US" sz="2000" b="1" dirty="0" err="1" smtClean="0"/>
                        <a:t>Siti</a:t>
                      </a:r>
                      <a:endParaRPr lang="en-US" sz="2000" b="1"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80</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95</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90</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85</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80</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100</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90</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000" dirty="0" smtClean="0"/>
                        <a:t>80</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2400" b="1" dirty="0" smtClean="0">
                          <a:solidFill>
                            <a:srgbClr val="FF0000"/>
                          </a:solidFill>
                        </a:rPr>
                        <a:t>?</a:t>
                      </a:r>
                      <a:endParaRPr lang="en-US" sz="2400" b="1" dirty="0">
                        <a:solidFill>
                          <a:srgbClr val="FF0000"/>
                        </a:solidFil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r>
              <a:tr h="373923">
                <a:tc>
                  <a:txBody>
                    <a:bodyPr/>
                    <a:lstStyle/>
                    <a:p>
                      <a:pPr algn="l"/>
                      <a:r>
                        <a:rPr lang="en-US" sz="2000" dirty="0" smtClean="0"/>
                        <a:t>….</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r>
              <a:tr h="373923">
                <a:tc>
                  <a:txBody>
                    <a:bodyPr/>
                    <a:lstStyle/>
                    <a:p>
                      <a:pPr algn="l"/>
                      <a:r>
                        <a:rPr lang="en-US" sz="2000" smtClean="0"/>
                        <a:t>….</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r>
              <a:tr h="373923">
                <a:tc>
                  <a:txBody>
                    <a:bodyPr/>
                    <a:lstStyle/>
                    <a:p>
                      <a:pPr algn="l"/>
                      <a:r>
                        <a:rPr lang="en-US" sz="2000" smtClean="0"/>
                        <a:t>….</a:t>
                      </a: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endParaRPr lang="en-US" sz="20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r>
            </a:tbl>
          </a:graphicData>
        </a:graphic>
      </p:graphicFrame>
      <p:sp>
        <p:nvSpPr>
          <p:cNvPr id="5" name="TextBox 4"/>
          <p:cNvSpPr txBox="1"/>
          <p:nvPr/>
        </p:nvSpPr>
        <p:spPr>
          <a:xfrm>
            <a:off x="204949" y="1150892"/>
            <a:ext cx="3058511" cy="1015663"/>
          </a:xfrm>
          <a:prstGeom prst="rect">
            <a:avLst/>
          </a:prstGeom>
          <a:noFill/>
        </p:spPr>
        <p:txBody>
          <a:bodyPr wrap="square" rtlCol="0">
            <a:spAutoFit/>
          </a:bodyPr>
          <a:lstStyle/>
          <a:p>
            <a:r>
              <a:rPr lang="en-US" sz="2000" dirty="0" smtClean="0"/>
              <a:t>Mata </a:t>
            </a:r>
            <a:r>
              <a:rPr lang="en-US" sz="2000" dirty="0" err="1" smtClean="0"/>
              <a:t>Pelajaran</a:t>
            </a:r>
            <a:r>
              <a:rPr lang="en-US" sz="2000" dirty="0" smtClean="0"/>
              <a:t>	: </a:t>
            </a:r>
            <a:r>
              <a:rPr lang="en-US" sz="2000" dirty="0" err="1" smtClean="0"/>
              <a:t>Fisika</a:t>
            </a:r>
            <a:endParaRPr lang="en-US" sz="2000" dirty="0" smtClean="0"/>
          </a:p>
          <a:p>
            <a:r>
              <a:rPr lang="en-US" sz="2000" dirty="0" err="1" smtClean="0"/>
              <a:t>Kelas</a:t>
            </a:r>
            <a:r>
              <a:rPr lang="en-US" sz="2000" dirty="0" smtClean="0"/>
              <a:t>		: X MIPA</a:t>
            </a:r>
          </a:p>
          <a:p>
            <a:r>
              <a:rPr lang="en-US" sz="2000" dirty="0" smtClean="0"/>
              <a:t>KKM		: 70</a:t>
            </a:r>
            <a:endParaRPr lang="en-US" sz="2000" dirty="0"/>
          </a:p>
        </p:txBody>
      </p:sp>
    </p:spTree>
  </p:cSld>
  <p:clrMapOvr>
    <a:masterClrMapping/>
  </p:clrMapOvr>
  <p:transition>
    <p:split orient="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73268" y="312003"/>
            <a:ext cx="8397766"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4000" b="1" dirty="0" smtClean="0">
                <a:ln w="11430"/>
                <a:solidFill>
                  <a:schemeClr val="bg1"/>
                </a:solidFill>
                <a:latin typeface="Berlin Sans FB Demi" pitchFamily="34" charset="0"/>
                <a:cs typeface="Calibri" pitchFamily="34" charset="0"/>
              </a:rPr>
              <a:t>PENILAIAN SIKAP</a:t>
            </a:r>
            <a:endParaRPr lang="id-ID" sz="4000" b="1" dirty="0">
              <a:ln w="11430"/>
              <a:solidFill>
                <a:schemeClr val="bg1"/>
              </a:solidFill>
              <a:latin typeface="Berlin Sans FB Demi" pitchFamily="34" charset="0"/>
              <a:cs typeface="Calibri" pitchFamily="34" charset="0"/>
            </a:endParaRPr>
          </a:p>
        </p:txBody>
      </p:sp>
      <p:grpSp>
        <p:nvGrpSpPr>
          <p:cNvPr id="2" name="Group 13"/>
          <p:cNvGrpSpPr/>
          <p:nvPr/>
        </p:nvGrpSpPr>
        <p:grpSpPr>
          <a:xfrm>
            <a:off x="380714" y="2805185"/>
            <a:ext cx="8382000" cy="2438400"/>
            <a:chOff x="380714" y="2805185"/>
            <a:chExt cx="8382000" cy="2438400"/>
          </a:xfrm>
        </p:grpSpPr>
        <p:sp>
          <p:nvSpPr>
            <p:cNvPr id="4" name="Rounded Rectangle 3"/>
            <p:cNvSpPr/>
            <p:nvPr/>
          </p:nvSpPr>
          <p:spPr>
            <a:xfrm>
              <a:off x="380714" y="3343701"/>
              <a:ext cx="1409700" cy="1371600"/>
            </a:xfrm>
            <a:prstGeom prst="roundRect">
              <a:avLst/>
            </a:prstGeom>
            <a:solidFill>
              <a:srgbClr val="0000CC"/>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id-ID" b="1" dirty="0" smtClean="0">
                  <a:latin typeface="Berlin Sans FB" pitchFamily="34" charset="0"/>
                </a:rPr>
                <a:t>Penilaian SIKAP</a:t>
              </a:r>
              <a:endParaRPr lang="id-ID" b="1" dirty="0">
                <a:latin typeface="Berlin Sans FB" pitchFamily="34" charset="0"/>
              </a:endParaRPr>
            </a:p>
          </p:txBody>
        </p:sp>
        <p:sp>
          <p:nvSpPr>
            <p:cNvPr id="6" name="Rounded Rectangle 5"/>
            <p:cNvSpPr/>
            <p:nvPr/>
          </p:nvSpPr>
          <p:spPr>
            <a:xfrm>
              <a:off x="2285714" y="2824235"/>
              <a:ext cx="1409700" cy="1028700"/>
            </a:xfrm>
            <a:prstGeom prst="roundRect">
              <a:avLst>
                <a:gd name="adj" fmla="val 0"/>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id-ID" b="1" dirty="0" smtClean="0">
                  <a:latin typeface="Berlin Sans FB" pitchFamily="34" charset="0"/>
                </a:rPr>
                <a:t>Perilaku spesifik</a:t>
              </a:r>
              <a:endParaRPr lang="id-ID" b="1" dirty="0">
                <a:latin typeface="Berlin Sans FB" pitchFamily="34" charset="0"/>
              </a:endParaRPr>
            </a:p>
          </p:txBody>
        </p:sp>
        <p:sp>
          <p:nvSpPr>
            <p:cNvPr id="8" name="Rounded Rectangle 7"/>
            <p:cNvSpPr/>
            <p:nvPr/>
          </p:nvSpPr>
          <p:spPr>
            <a:xfrm>
              <a:off x="2285714" y="4214885"/>
              <a:ext cx="1409700" cy="1028700"/>
            </a:xfrm>
            <a:prstGeom prst="roundRect">
              <a:avLst>
                <a:gd name="adj" fmla="val 0"/>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id-ID" b="1" dirty="0" smtClean="0">
                  <a:latin typeface="Berlin Sans FB" pitchFamily="34" charset="0"/>
                </a:rPr>
                <a:t>Perilaku umum</a:t>
              </a:r>
              <a:endParaRPr lang="id-ID" b="1" dirty="0">
                <a:latin typeface="Berlin Sans FB" pitchFamily="34" charset="0"/>
              </a:endParaRPr>
            </a:p>
          </p:txBody>
        </p:sp>
        <p:sp>
          <p:nvSpPr>
            <p:cNvPr id="9" name="Rounded Rectangle 8"/>
            <p:cNvSpPr/>
            <p:nvPr/>
          </p:nvSpPr>
          <p:spPr>
            <a:xfrm>
              <a:off x="4133564" y="2805185"/>
              <a:ext cx="1409700" cy="1028700"/>
            </a:xfrm>
            <a:prstGeom prst="roundRect">
              <a:avLst>
                <a:gd name="adj" fmla="val 0"/>
              </a:avLst>
            </a:prstGeom>
          </p:spPr>
          <p:style>
            <a:lnRef idx="0">
              <a:schemeClr val="accent6"/>
            </a:lnRef>
            <a:fillRef idx="3">
              <a:schemeClr val="accent6"/>
            </a:fillRef>
            <a:effectRef idx="3">
              <a:schemeClr val="accent6"/>
            </a:effectRef>
            <a:fontRef idx="minor">
              <a:schemeClr val="lt1"/>
            </a:fontRef>
          </p:style>
          <p:txBody>
            <a:bodyPr rtlCol="0" anchor="ctr"/>
            <a:lstStyle/>
            <a:p>
              <a:pPr marL="171450" indent="-171450">
                <a:buFont typeface="Arial" pitchFamily="34" charset="0"/>
                <a:buChar char="•"/>
              </a:pPr>
              <a:r>
                <a:rPr lang="id-ID" b="1" dirty="0" smtClean="0">
                  <a:latin typeface="Berlin Sans FB" pitchFamily="34" charset="0"/>
                </a:rPr>
                <a:t>Agama</a:t>
              </a:r>
            </a:p>
            <a:p>
              <a:pPr marL="171450" indent="-171450">
                <a:buFont typeface="Arial" pitchFamily="34" charset="0"/>
                <a:buChar char="•"/>
              </a:pPr>
              <a:r>
                <a:rPr lang="id-ID" b="1" dirty="0" smtClean="0">
                  <a:latin typeface="Berlin Sans FB" pitchFamily="34" charset="0"/>
                </a:rPr>
                <a:t>PPKn</a:t>
              </a:r>
              <a:endParaRPr lang="id-ID" b="1" dirty="0">
                <a:latin typeface="Berlin Sans FB" pitchFamily="34" charset="0"/>
              </a:endParaRPr>
            </a:p>
          </p:txBody>
        </p:sp>
        <p:sp>
          <p:nvSpPr>
            <p:cNvPr id="10" name="Rounded Rectangle 9"/>
            <p:cNvSpPr/>
            <p:nvPr/>
          </p:nvSpPr>
          <p:spPr>
            <a:xfrm>
              <a:off x="4133564" y="4195835"/>
              <a:ext cx="1409700" cy="1028700"/>
            </a:xfrm>
            <a:prstGeom prst="roundRect">
              <a:avLst>
                <a:gd name="adj" fmla="val 0"/>
              </a:avLst>
            </a:prstGeom>
          </p:spPr>
          <p:style>
            <a:lnRef idx="0">
              <a:schemeClr val="accent6"/>
            </a:lnRef>
            <a:fillRef idx="3">
              <a:schemeClr val="accent6"/>
            </a:fillRef>
            <a:effectRef idx="3">
              <a:schemeClr val="accent6"/>
            </a:effectRef>
            <a:fontRef idx="minor">
              <a:schemeClr val="lt1"/>
            </a:fontRef>
          </p:style>
          <p:txBody>
            <a:bodyPr rtlCol="0" anchor="ctr"/>
            <a:lstStyle/>
            <a:p>
              <a:pPr marL="95250"/>
              <a:r>
                <a:rPr lang="id-ID" b="1" dirty="0" smtClean="0">
                  <a:latin typeface="Berlin Sans FB" pitchFamily="34" charset="0"/>
                </a:rPr>
                <a:t>Semua MP</a:t>
              </a:r>
            </a:p>
            <a:p>
              <a:pPr marL="95250"/>
              <a:r>
                <a:rPr lang="id-ID" sz="1100" b="1" dirty="0" smtClean="0">
                  <a:latin typeface="Berlin Sans FB" pitchFamily="34" charset="0"/>
                </a:rPr>
                <a:t>(kecuali  diatas)</a:t>
              </a:r>
              <a:endParaRPr lang="id-ID" sz="1100" b="1" dirty="0">
                <a:latin typeface="Berlin Sans FB" pitchFamily="34" charset="0"/>
              </a:endParaRPr>
            </a:p>
          </p:txBody>
        </p:sp>
        <p:sp>
          <p:nvSpPr>
            <p:cNvPr id="12" name="Rounded Rectangle 11"/>
            <p:cNvSpPr/>
            <p:nvPr/>
          </p:nvSpPr>
          <p:spPr>
            <a:xfrm>
              <a:off x="6343364" y="2805185"/>
              <a:ext cx="2419350" cy="2438400"/>
            </a:xfrm>
            <a:prstGeom prst="roundRect">
              <a:avLst/>
            </a:prstGeom>
            <a:solidFill>
              <a:srgbClr val="00FF99"/>
            </a:solidFill>
          </p:spPr>
          <p:style>
            <a:lnRef idx="0">
              <a:schemeClr val="accent6"/>
            </a:lnRef>
            <a:fillRef idx="3">
              <a:schemeClr val="accent6"/>
            </a:fillRef>
            <a:effectRef idx="3">
              <a:schemeClr val="accent6"/>
            </a:effectRef>
            <a:fontRef idx="minor">
              <a:schemeClr val="lt1"/>
            </a:fontRef>
          </p:style>
          <p:txBody>
            <a:bodyPr rtlCol="0" anchor="ctr"/>
            <a:lstStyle/>
            <a:p>
              <a:pPr marL="171450" indent="-171450">
                <a:lnSpc>
                  <a:spcPts val="2500"/>
                </a:lnSpc>
                <a:buFont typeface="Arial" pitchFamily="34" charset="0"/>
                <a:buChar char="•"/>
              </a:pPr>
              <a:r>
                <a:rPr lang="id-ID" b="1" dirty="0" smtClean="0">
                  <a:solidFill>
                    <a:schemeClr val="tx1"/>
                  </a:solidFill>
                  <a:latin typeface="Berlin Sans FB" pitchFamily="34" charset="0"/>
                </a:rPr>
                <a:t>Menerima</a:t>
              </a:r>
            </a:p>
            <a:p>
              <a:pPr marL="171450" indent="-171450">
                <a:lnSpc>
                  <a:spcPts val="2500"/>
                </a:lnSpc>
                <a:buFont typeface="Arial" pitchFamily="34" charset="0"/>
                <a:buChar char="•"/>
              </a:pPr>
              <a:r>
                <a:rPr lang="id-ID" b="1" dirty="0" smtClean="0">
                  <a:solidFill>
                    <a:schemeClr val="tx1"/>
                  </a:solidFill>
                  <a:latin typeface="Berlin Sans FB" pitchFamily="34" charset="0"/>
                </a:rPr>
                <a:t>Menjalankan</a:t>
              </a:r>
            </a:p>
            <a:p>
              <a:pPr marL="171450" indent="-171450">
                <a:lnSpc>
                  <a:spcPts val="2500"/>
                </a:lnSpc>
                <a:buFont typeface="Arial" pitchFamily="34" charset="0"/>
                <a:buChar char="•"/>
              </a:pPr>
              <a:r>
                <a:rPr lang="id-ID" b="1" dirty="0" smtClean="0">
                  <a:solidFill>
                    <a:schemeClr val="tx1"/>
                  </a:solidFill>
                  <a:latin typeface="Berlin Sans FB" pitchFamily="34" charset="0"/>
                </a:rPr>
                <a:t>Menghargai</a:t>
              </a:r>
            </a:p>
            <a:p>
              <a:pPr marL="171450" indent="-171450">
                <a:lnSpc>
                  <a:spcPts val="2500"/>
                </a:lnSpc>
                <a:buFont typeface="Arial" pitchFamily="34" charset="0"/>
                <a:buChar char="•"/>
              </a:pPr>
              <a:r>
                <a:rPr lang="id-ID" b="1" dirty="0" smtClean="0">
                  <a:solidFill>
                    <a:schemeClr val="tx1"/>
                  </a:solidFill>
                  <a:latin typeface="Berlin Sans FB" pitchFamily="34" charset="0"/>
                </a:rPr>
                <a:t>Menghayati</a:t>
              </a:r>
            </a:p>
            <a:p>
              <a:pPr marL="171450" indent="-171450">
                <a:lnSpc>
                  <a:spcPts val="2500"/>
                </a:lnSpc>
                <a:buFont typeface="Arial" pitchFamily="34" charset="0"/>
                <a:buChar char="•"/>
              </a:pPr>
              <a:r>
                <a:rPr lang="id-ID" b="1" dirty="0" smtClean="0">
                  <a:solidFill>
                    <a:schemeClr val="tx1"/>
                  </a:solidFill>
                  <a:latin typeface="Berlin Sans FB" pitchFamily="34" charset="0"/>
                </a:rPr>
                <a:t>Mengamalkan</a:t>
              </a:r>
              <a:endParaRPr lang="id-ID" b="1" dirty="0">
                <a:solidFill>
                  <a:schemeClr val="tx1"/>
                </a:solidFill>
                <a:latin typeface="Berlin Sans FB" pitchFamily="34" charset="0"/>
              </a:endParaRPr>
            </a:p>
          </p:txBody>
        </p:sp>
        <p:cxnSp>
          <p:nvCxnSpPr>
            <p:cNvPr id="18" name="Elbow Connector 17"/>
            <p:cNvCxnSpPr>
              <a:stCxn id="6" idx="3"/>
            </p:cNvCxnSpPr>
            <p:nvPr/>
          </p:nvCxnSpPr>
          <p:spPr>
            <a:xfrm>
              <a:off x="3695414" y="3338585"/>
              <a:ext cx="4191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Elbow Connector 18"/>
            <p:cNvCxnSpPr/>
            <p:nvPr/>
          </p:nvCxnSpPr>
          <p:spPr>
            <a:xfrm>
              <a:off x="3714464" y="4776860"/>
              <a:ext cx="4191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Left Brace 19"/>
            <p:cNvSpPr/>
            <p:nvPr/>
          </p:nvSpPr>
          <p:spPr>
            <a:xfrm>
              <a:off x="1809463" y="3228122"/>
              <a:ext cx="447676" cy="1619250"/>
            </a:xfrm>
            <a:prstGeom prst="leftBrace">
              <a:avLst>
                <a:gd name="adj1" fmla="val 0"/>
                <a:gd name="adj2" fmla="val 48824"/>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21" name="Left Brace 20"/>
            <p:cNvSpPr/>
            <p:nvPr/>
          </p:nvSpPr>
          <p:spPr>
            <a:xfrm rot="10800000">
              <a:off x="5524213" y="3195710"/>
              <a:ext cx="771525" cy="1619250"/>
            </a:xfrm>
            <a:prstGeom prst="leftBrace">
              <a:avLst>
                <a:gd name="adj1" fmla="val 0"/>
                <a:gd name="adj2" fmla="val 48824"/>
              </a:avLst>
            </a:prstGeom>
            <a:ln w="28575">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grpSp>
    </p:spTree>
    <p:extLst>
      <p:ext uri="{BB962C8B-B14F-4D97-AF65-F5344CB8AC3E}">
        <p14:creationId xmlns:p14="http://schemas.microsoft.com/office/powerpoint/2010/main" xmlns="" val="625790224"/>
      </p:ext>
    </p:extLst>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73268" y="312003"/>
            <a:ext cx="8397766"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4000" b="1" dirty="0" smtClean="0">
                <a:ln w="11430"/>
                <a:solidFill>
                  <a:schemeClr val="bg1"/>
                </a:solidFill>
                <a:latin typeface="Berlin Sans FB Demi" pitchFamily="34" charset="0"/>
                <a:cs typeface="Calibri" pitchFamily="34" charset="0"/>
              </a:rPr>
              <a:t>ALUR TEKNIK PENILAIAN</a:t>
            </a:r>
            <a:r>
              <a:rPr lang="en-US" sz="4000" b="1" dirty="0" smtClean="0">
                <a:ln w="11430"/>
                <a:solidFill>
                  <a:schemeClr val="bg1"/>
                </a:solidFill>
                <a:latin typeface="Berlin Sans FB Demi" pitchFamily="34" charset="0"/>
                <a:cs typeface="Calibri" pitchFamily="34" charset="0"/>
              </a:rPr>
              <a:t> </a:t>
            </a:r>
            <a:r>
              <a:rPr lang="id-ID" sz="4000" b="1" dirty="0">
                <a:ln w="11430"/>
                <a:solidFill>
                  <a:schemeClr val="bg1"/>
                </a:solidFill>
                <a:latin typeface="Berlin Sans FB Demi" pitchFamily="34" charset="0"/>
                <a:cs typeface="Calibri" pitchFamily="34" charset="0"/>
              </a:rPr>
              <a:t>SIKAP</a:t>
            </a:r>
          </a:p>
        </p:txBody>
      </p:sp>
      <p:grpSp>
        <p:nvGrpSpPr>
          <p:cNvPr id="2" name="Group 14"/>
          <p:cNvGrpSpPr/>
          <p:nvPr/>
        </p:nvGrpSpPr>
        <p:grpSpPr>
          <a:xfrm>
            <a:off x="114300" y="2178936"/>
            <a:ext cx="8923370" cy="3788306"/>
            <a:chOff x="114300" y="2178936"/>
            <a:chExt cx="8923370" cy="3788306"/>
          </a:xfrm>
        </p:grpSpPr>
        <p:sp>
          <p:nvSpPr>
            <p:cNvPr id="6" name="Rounded Rectangle 5"/>
            <p:cNvSpPr/>
            <p:nvPr/>
          </p:nvSpPr>
          <p:spPr>
            <a:xfrm>
              <a:off x="3616996" y="2677633"/>
              <a:ext cx="1714786" cy="1185935"/>
            </a:xfrm>
            <a:prstGeom prst="roundRect">
              <a:avLst>
                <a:gd name="adj" fmla="val 0"/>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id-ID" b="1" u="sng" dirty="0" smtClean="0">
                  <a:latin typeface="Berlin Sans FB" pitchFamily="34" charset="0"/>
                </a:rPr>
                <a:t>UTAMA</a:t>
              </a:r>
              <a:r>
                <a:rPr lang="id-ID" b="1" dirty="0" smtClean="0">
                  <a:latin typeface="Berlin Sans FB" pitchFamily="34" charset="0"/>
                </a:rPr>
                <a:t>:</a:t>
              </a:r>
            </a:p>
            <a:p>
              <a:pPr algn="ctr"/>
              <a:r>
                <a:rPr lang="id-ID" b="1" dirty="0" smtClean="0">
                  <a:latin typeface="Berlin Sans FB" pitchFamily="34" charset="0"/>
                </a:rPr>
                <a:t>Melalui obervasi</a:t>
              </a:r>
              <a:endParaRPr lang="id-ID" b="1" dirty="0">
                <a:latin typeface="Berlin Sans FB" pitchFamily="34" charset="0"/>
              </a:endParaRPr>
            </a:p>
          </p:txBody>
        </p:sp>
        <p:sp>
          <p:nvSpPr>
            <p:cNvPr id="8" name="Rounded Rectangle 7"/>
            <p:cNvSpPr/>
            <p:nvPr/>
          </p:nvSpPr>
          <p:spPr>
            <a:xfrm>
              <a:off x="3616996" y="4225518"/>
              <a:ext cx="1714786" cy="1195316"/>
            </a:xfrm>
            <a:prstGeom prst="roundRect">
              <a:avLst>
                <a:gd name="adj" fmla="val 0"/>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id-ID" b="1" u="sng" dirty="0" smtClean="0">
                  <a:latin typeface="Berlin Sans FB" pitchFamily="34" charset="0"/>
                </a:rPr>
                <a:t>PENUNJANG</a:t>
              </a:r>
              <a:r>
                <a:rPr lang="id-ID" b="1" dirty="0" smtClean="0">
                  <a:latin typeface="Berlin Sans FB" pitchFamily="34" charset="0"/>
                </a:rPr>
                <a:t>:</a:t>
              </a:r>
            </a:p>
            <a:p>
              <a:pPr algn="ctr"/>
              <a:r>
                <a:rPr lang="id-ID" b="1" dirty="0" smtClean="0">
                  <a:latin typeface="Berlin Sans FB" pitchFamily="34" charset="0"/>
                </a:rPr>
                <a:t>PD, Pen antar teman</a:t>
              </a:r>
              <a:endParaRPr lang="id-ID" b="1" dirty="0">
                <a:latin typeface="Berlin Sans FB" pitchFamily="34" charset="0"/>
              </a:endParaRPr>
            </a:p>
          </p:txBody>
        </p:sp>
        <p:sp>
          <p:nvSpPr>
            <p:cNvPr id="9" name="Rounded Rectangle 8"/>
            <p:cNvSpPr/>
            <p:nvPr/>
          </p:nvSpPr>
          <p:spPr>
            <a:xfrm>
              <a:off x="1828514" y="3243334"/>
              <a:ext cx="1409700" cy="1595365"/>
            </a:xfrm>
            <a:prstGeom prst="roundRect">
              <a:avLst>
                <a:gd name="adj" fmla="val 0"/>
              </a:avLst>
            </a:prstGeom>
          </p:spPr>
          <p:style>
            <a:lnRef idx="0">
              <a:schemeClr val="accent6"/>
            </a:lnRef>
            <a:fillRef idx="3">
              <a:schemeClr val="accent6"/>
            </a:fillRef>
            <a:effectRef idx="3">
              <a:schemeClr val="accent6"/>
            </a:effectRef>
            <a:fontRef idx="minor">
              <a:schemeClr val="lt1"/>
            </a:fontRef>
          </p:style>
          <p:txBody>
            <a:bodyPr rtlCol="0" anchor="ctr"/>
            <a:lstStyle/>
            <a:p>
              <a:pPr marL="171450" indent="-171450">
                <a:buFont typeface="Arial" pitchFamily="34" charset="0"/>
                <a:buChar char="•"/>
              </a:pPr>
              <a:r>
                <a:rPr lang="id-ID" b="1" dirty="0" smtClean="0">
                  <a:latin typeface="Berlin Sans FB" pitchFamily="34" charset="0"/>
                </a:rPr>
                <a:t>Guru MP</a:t>
              </a:r>
            </a:p>
            <a:p>
              <a:pPr marL="171450" indent="-171450">
                <a:buFont typeface="Arial" pitchFamily="34" charset="0"/>
                <a:buChar char="•"/>
              </a:pPr>
              <a:r>
                <a:rPr lang="id-ID" b="1" dirty="0" smtClean="0">
                  <a:latin typeface="Berlin Sans FB" pitchFamily="34" charset="0"/>
                </a:rPr>
                <a:t>Guru BK</a:t>
              </a:r>
            </a:p>
            <a:p>
              <a:pPr marL="171450" indent="-171450">
                <a:buFont typeface="Arial" pitchFamily="34" charset="0"/>
                <a:buChar char="•"/>
              </a:pPr>
              <a:r>
                <a:rPr lang="id-ID" b="1" dirty="0" smtClean="0">
                  <a:latin typeface="Berlin Sans FB" pitchFamily="34" charset="0"/>
                </a:rPr>
                <a:t>Wl Kelas</a:t>
              </a:r>
              <a:endParaRPr lang="id-ID" b="1" dirty="0">
                <a:latin typeface="Berlin Sans FB" pitchFamily="34" charset="0"/>
              </a:endParaRPr>
            </a:p>
          </p:txBody>
        </p:sp>
        <p:sp>
          <p:nvSpPr>
            <p:cNvPr id="12" name="Rounded Rectangle 11"/>
            <p:cNvSpPr/>
            <p:nvPr/>
          </p:nvSpPr>
          <p:spPr>
            <a:xfrm>
              <a:off x="7299434" y="3360585"/>
              <a:ext cx="1738236" cy="1404865"/>
            </a:xfrm>
            <a:prstGeom prst="roundRect">
              <a:avLst/>
            </a:prstGeom>
            <a:solidFill>
              <a:srgbClr val="00FF99"/>
            </a:solidFill>
          </p:spPr>
          <p:style>
            <a:lnRef idx="0">
              <a:schemeClr val="accent6"/>
            </a:lnRef>
            <a:fillRef idx="3">
              <a:schemeClr val="accent6"/>
            </a:fillRef>
            <a:effectRef idx="3">
              <a:schemeClr val="accent6"/>
            </a:effectRef>
            <a:fontRef idx="minor">
              <a:schemeClr val="lt1"/>
            </a:fontRef>
          </p:style>
          <p:txBody>
            <a:bodyPr rtlCol="0" anchor="ctr"/>
            <a:lstStyle/>
            <a:p>
              <a:pPr algn="ctr">
                <a:lnSpc>
                  <a:spcPts val="2500"/>
                </a:lnSpc>
              </a:pPr>
              <a:r>
                <a:rPr lang="id-ID" b="1" dirty="0" smtClean="0">
                  <a:solidFill>
                    <a:schemeClr val="tx1"/>
                  </a:solidFill>
                  <a:latin typeface="Arial Narrow" pitchFamily="34" charset="0"/>
                </a:rPr>
                <a:t>Deskripsi Sikap </a:t>
              </a:r>
            </a:p>
            <a:p>
              <a:pPr marL="171450" indent="-171450" algn="ctr">
                <a:lnSpc>
                  <a:spcPts val="2500"/>
                </a:lnSpc>
              </a:pPr>
              <a:r>
                <a:rPr lang="id-ID" b="1" dirty="0" smtClean="0">
                  <a:solidFill>
                    <a:schemeClr val="tx1"/>
                  </a:solidFill>
                  <a:latin typeface="Arial Narrow" pitchFamily="34" charset="0"/>
                </a:rPr>
                <a:t>(RAPOR)</a:t>
              </a:r>
              <a:endParaRPr lang="id-ID" b="1" dirty="0">
                <a:solidFill>
                  <a:schemeClr val="tx1"/>
                </a:solidFill>
                <a:latin typeface="Arial Narrow" pitchFamily="34" charset="0"/>
              </a:endParaRPr>
            </a:p>
          </p:txBody>
        </p:sp>
        <p:cxnSp>
          <p:nvCxnSpPr>
            <p:cNvPr id="19" name="Elbow Connector 18"/>
            <p:cNvCxnSpPr/>
            <p:nvPr/>
          </p:nvCxnSpPr>
          <p:spPr>
            <a:xfrm flipV="1">
              <a:off x="7007586" y="4072010"/>
              <a:ext cx="300967" cy="5317"/>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Left Brace 19"/>
            <p:cNvSpPr/>
            <p:nvPr/>
          </p:nvSpPr>
          <p:spPr>
            <a:xfrm>
              <a:off x="3200399" y="3228122"/>
              <a:ext cx="390239" cy="1619250"/>
            </a:xfrm>
            <a:prstGeom prst="leftBrace">
              <a:avLst>
                <a:gd name="adj1" fmla="val 0"/>
                <a:gd name="adj2" fmla="val 48824"/>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21" name="Left Brace 20"/>
            <p:cNvSpPr/>
            <p:nvPr/>
          </p:nvSpPr>
          <p:spPr>
            <a:xfrm rot="10800000">
              <a:off x="5276849" y="3252860"/>
              <a:ext cx="428338" cy="1619250"/>
            </a:xfrm>
            <a:prstGeom prst="leftBrace">
              <a:avLst>
                <a:gd name="adj1" fmla="val 0"/>
                <a:gd name="adj2" fmla="val 48824"/>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16" name="Rounded Rectangle 15"/>
            <p:cNvSpPr/>
            <p:nvPr/>
          </p:nvSpPr>
          <p:spPr>
            <a:xfrm>
              <a:off x="5657564" y="3319534"/>
              <a:ext cx="1409700" cy="1595365"/>
            </a:xfrm>
            <a:prstGeom prst="roundRect">
              <a:avLst>
                <a:gd name="adj" fmla="val 0"/>
              </a:avLst>
            </a:prstGeom>
          </p:spPr>
          <p:style>
            <a:lnRef idx="0">
              <a:schemeClr val="accent6"/>
            </a:lnRef>
            <a:fillRef idx="3">
              <a:schemeClr val="accent6"/>
            </a:fillRef>
            <a:effectRef idx="3">
              <a:schemeClr val="accent6"/>
            </a:effectRef>
            <a:fontRef idx="minor">
              <a:schemeClr val="lt1"/>
            </a:fontRef>
          </p:style>
          <p:txBody>
            <a:bodyPr rtlCol="0" anchor="ctr"/>
            <a:lstStyle/>
            <a:p>
              <a:pPr marL="171450" indent="-171450"/>
              <a:r>
                <a:rPr lang="id-ID" b="1" dirty="0" smtClean="0">
                  <a:latin typeface="Berlin Sans FB" pitchFamily="34" charset="0"/>
                </a:rPr>
                <a:t>Dikumpulkan ke </a:t>
              </a:r>
            </a:p>
            <a:p>
              <a:pPr algn="ctr"/>
              <a:r>
                <a:rPr lang="id-ID" b="1" dirty="0" smtClean="0">
                  <a:latin typeface="Berlin Sans FB" pitchFamily="34" charset="0"/>
                </a:rPr>
                <a:t>Walikelas </a:t>
              </a:r>
              <a:r>
                <a:rPr lang="id-ID" dirty="0" smtClean="0">
                  <a:latin typeface="Berlin Sans FB" pitchFamily="34" charset="0"/>
                </a:rPr>
                <a:t>(utk diolah)</a:t>
              </a:r>
              <a:endParaRPr lang="id-ID" dirty="0">
                <a:latin typeface="Berlin Sans FB" pitchFamily="34" charset="0"/>
              </a:endParaRPr>
            </a:p>
          </p:txBody>
        </p:sp>
        <p:sp>
          <p:nvSpPr>
            <p:cNvPr id="22" name="Rectangular Callout 21"/>
            <p:cNvSpPr/>
            <p:nvPr/>
          </p:nvSpPr>
          <p:spPr>
            <a:xfrm>
              <a:off x="5581650" y="2178936"/>
              <a:ext cx="1676400" cy="800100"/>
            </a:xfrm>
            <a:prstGeom prst="wedgeRectCallout">
              <a:avLst>
                <a:gd name="adj1" fmla="val -80017"/>
                <a:gd name="adj2" fmla="val 69643"/>
              </a:avLst>
            </a:prstGeom>
            <a:noFill/>
            <a:ln w="952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solidFill>
                    <a:schemeClr val="tx1"/>
                  </a:solidFill>
                </a:rPr>
                <a:t>Selama pembelajaran</a:t>
              </a:r>
              <a:endParaRPr lang="id-ID" dirty="0">
                <a:solidFill>
                  <a:schemeClr val="tx1"/>
                </a:solidFill>
              </a:endParaRPr>
            </a:p>
          </p:txBody>
        </p:sp>
        <p:sp>
          <p:nvSpPr>
            <p:cNvPr id="23" name="Rectangular Callout 22"/>
            <p:cNvSpPr/>
            <p:nvPr/>
          </p:nvSpPr>
          <p:spPr>
            <a:xfrm>
              <a:off x="5600700" y="5167142"/>
              <a:ext cx="1676400" cy="800100"/>
            </a:xfrm>
            <a:prstGeom prst="wedgeRectCallout">
              <a:avLst>
                <a:gd name="adj1" fmla="val -75472"/>
                <a:gd name="adj2" fmla="val -58928"/>
              </a:avLst>
            </a:prstGeom>
            <a:noFill/>
            <a:ln w="952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solidFill>
                    <a:schemeClr val="tx1"/>
                  </a:solidFill>
                </a:rPr>
                <a:t>Sesuai kebutuhan</a:t>
              </a:r>
              <a:endParaRPr lang="id-ID" dirty="0">
                <a:solidFill>
                  <a:schemeClr val="tx1"/>
                </a:solidFill>
              </a:endParaRPr>
            </a:p>
          </p:txBody>
        </p:sp>
        <p:cxnSp>
          <p:nvCxnSpPr>
            <p:cNvPr id="24" name="Elbow Connector 23"/>
            <p:cNvCxnSpPr/>
            <p:nvPr/>
          </p:nvCxnSpPr>
          <p:spPr>
            <a:xfrm>
              <a:off x="1409414" y="4072010"/>
              <a:ext cx="4191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Rounded Rectangle 24"/>
            <p:cNvSpPr/>
            <p:nvPr/>
          </p:nvSpPr>
          <p:spPr>
            <a:xfrm>
              <a:off x="114300" y="3381801"/>
              <a:ext cx="1409700" cy="1371600"/>
            </a:xfrm>
            <a:prstGeom prst="roundRect">
              <a:avLst/>
            </a:prstGeom>
            <a:solidFill>
              <a:srgbClr val="0000CC"/>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id-ID" b="1" dirty="0" smtClean="0">
                  <a:latin typeface="Berlin Sans FB" pitchFamily="34" charset="0"/>
                </a:rPr>
                <a:t>Penilaian SIKAP</a:t>
              </a:r>
              <a:endParaRPr lang="id-ID" b="1" dirty="0">
                <a:latin typeface="Berlin Sans FB" pitchFamily="34" charset="0"/>
              </a:endParaRPr>
            </a:p>
          </p:txBody>
        </p:sp>
      </p:grpSp>
      <p:grpSp>
        <p:nvGrpSpPr>
          <p:cNvPr id="3" name="Group 30"/>
          <p:cNvGrpSpPr/>
          <p:nvPr/>
        </p:nvGrpSpPr>
        <p:grpSpPr>
          <a:xfrm>
            <a:off x="141894" y="6069724"/>
            <a:ext cx="8812922" cy="400110"/>
            <a:chOff x="141894" y="6006660"/>
            <a:chExt cx="8812922" cy="400110"/>
          </a:xfrm>
        </p:grpSpPr>
        <p:cxnSp>
          <p:nvCxnSpPr>
            <p:cNvPr id="18" name="Elbow Connector 17"/>
            <p:cNvCxnSpPr/>
            <p:nvPr/>
          </p:nvCxnSpPr>
          <p:spPr>
            <a:xfrm flipV="1">
              <a:off x="141894" y="6227379"/>
              <a:ext cx="8812922" cy="2"/>
            </a:xfrm>
            <a:prstGeom prst="bentConnector3">
              <a:avLst>
                <a:gd name="adj1" fmla="val 50000"/>
              </a:avLst>
            </a:prstGeom>
            <a:ln>
              <a:headEnd type="diamond" w="med" len="med"/>
              <a:tailEnd type="diamond" w="med" len="med"/>
            </a:ln>
          </p:spPr>
          <p:style>
            <a:lnRef idx="3">
              <a:schemeClr val="dk1"/>
            </a:lnRef>
            <a:fillRef idx="0">
              <a:schemeClr val="dk1"/>
            </a:fillRef>
            <a:effectRef idx="2">
              <a:schemeClr val="dk1"/>
            </a:effectRef>
            <a:fontRef idx="minor">
              <a:schemeClr val="tx1"/>
            </a:fontRef>
          </p:style>
        </p:cxnSp>
        <p:sp>
          <p:nvSpPr>
            <p:cNvPr id="30" name="TextBox 29"/>
            <p:cNvSpPr txBox="1"/>
            <p:nvPr/>
          </p:nvSpPr>
          <p:spPr>
            <a:xfrm>
              <a:off x="3090049" y="6006660"/>
              <a:ext cx="2285999" cy="400110"/>
            </a:xfrm>
            <a:prstGeom prst="rect">
              <a:avLst/>
            </a:prstGeom>
            <a:solidFill>
              <a:schemeClr val="tx1"/>
            </a:solidFill>
          </p:spPr>
          <p:txBody>
            <a:bodyPr wrap="square" rtlCol="0" anchor="ctr" anchorCtr="0">
              <a:spAutoFit/>
            </a:bodyPr>
            <a:lstStyle/>
            <a:p>
              <a:pPr algn="ctr">
                <a:lnSpc>
                  <a:spcPts val="2300"/>
                </a:lnSpc>
              </a:pPr>
              <a:r>
                <a:rPr lang="id-ID" sz="2000" dirty="0" smtClean="0">
                  <a:solidFill>
                    <a:srgbClr val="FFFF00"/>
                  </a:solidFill>
                  <a:latin typeface="Arial Narrow" pitchFamily="34" charset="0"/>
                </a:rPr>
                <a:t>Selama 1 semester</a:t>
              </a:r>
              <a:endParaRPr lang="id-ID" sz="2000" dirty="0">
                <a:solidFill>
                  <a:srgbClr val="FFFF00"/>
                </a:solidFill>
                <a:latin typeface="Arial Narrow" pitchFamily="34" charset="0"/>
              </a:endParaRPr>
            </a:p>
          </p:txBody>
        </p:sp>
      </p:grpSp>
    </p:spTree>
    <p:extLst>
      <p:ext uri="{BB962C8B-B14F-4D97-AF65-F5344CB8AC3E}">
        <p14:creationId xmlns:p14="http://schemas.microsoft.com/office/powerpoint/2010/main" xmlns="" val="625790224"/>
      </p:ext>
    </p:extLst>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87366"/>
          </a:xfrm>
          <a:solidFill>
            <a:schemeClr val="accent6">
              <a:lumMod val="20000"/>
              <a:lumOff val="80000"/>
            </a:schemeClr>
          </a:solidFill>
        </p:spPr>
        <p:txBody>
          <a:bodyPr>
            <a:noAutofit/>
          </a:bodyPr>
          <a:lstStyle/>
          <a:p>
            <a:r>
              <a:rPr lang="en-US" sz="3600" dirty="0" err="1" smtClean="0">
                <a:solidFill>
                  <a:schemeClr val="tx1"/>
                </a:solidFill>
                <a:latin typeface="Berlin Sans FB Demi" pitchFamily="34" charset="0"/>
              </a:rPr>
              <a:t>Teknik</a:t>
            </a:r>
            <a:r>
              <a:rPr lang="en-US" sz="3600" dirty="0" smtClean="0">
                <a:solidFill>
                  <a:schemeClr val="tx1"/>
                </a:solidFill>
                <a:latin typeface="Berlin Sans FB Demi" pitchFamily="34" charset="0"/>
              </a:rPr>
              <a:t> &amp; </a:t>
            </a:r>
            <a:r>
              <a:rPr lang="en-US" sz="3600" dirty="0" err="1" smtClean="0">
                <a:solidFill>
                  <a:schemeClr val="tx1"/>
                </a:solidFill>
                <a:latin typeface="Berlin Sans FB Demi" pitchFamily="34" charset="0"/>
              </a:rPr>
              <a:t>Instrumen</a:t>
            </a:r>
            <a:r>
              <a:rPr lang="en-US" sz="3600" dirty="0" smtClean="0">
                <a:solidFill>
                  <a:schemeClr val="tx1"/>
                </a:solidFill>
                <a:latin typeface="Berlin Sans FB Demi" pitchFamily="34" charset="0"/>
              </a:rPr>
              <a:t> </a:t>
            </a:r>
            <a:r>
              <a:rPr lang="en-US" sz="3600" dirty="0" err="1" smtClean="0">
                <a:solidFill>
                  <a:schemeClr val="tx1"/>
                </a:solidFill>
                <a:latin typeface="Berlin Sans FB Demi" pitchFamily="34" charset="0"/>
              </a:rPr>
              <a:t>Penilaian</a:t>
            </a:r>
            <a:r>
              <a:rPr lang="en-US" sz="3600" dirty="0" smtClean="0">
                <a:solidFill>
                  <a:schemeClr val="tx1"/>
                </a:solidFill>
                <a:latin typeface="Berlin Sans FB Demi" pitchFamily="34" charset="0"/>
              </a:rPr>
              <a:t> </a:t>
            </a:r>
            <a:r>
              <a:rPr lang="en-US" sz="3600" b="1" cap="all" dirty="0" err="1" smtClean="0">
                <a:solidFill>
                  <a:schemeClr val="tx1"/>
                </a:solidFill>
                <a:latin typeface="Berlin Sans FB Demi" pitchFamily="34" charset="0"/>
              </a:rPr>
              <a:t>Pengetahuan</a:t>
            </a:r>
            <a:endParaRPr lang="en-US" sz="3600" b="1" cap="all" dirty="0">
              <a:solidFill>
                <a:schemeClr val="tx1"/>
              </a:solidFill>
              <a:latin typeface="Berlin Sans FB Demi" pitchFamily="34" charset="0"/>
            </a:endParaRPr>
          </a:p>
        </p:txBody>
      </p:sp>
      <p:graphicFrame>
        <p:nvGraphicFramePr>
          <p:cNvPr id="4" name="Content Placeholder 8"/>
          <p:cNvGraphicFramePr>
            <a:graphicFrameLocks noGrp="1"/>
          </p:cNvGraphicFramePr>
          <p:nvPr>
            <p:ph sz="quarter" idx="4294967295"/>
            <p:extLst>
              <p:ext uri="{D42A27DB-BD31-4B8C-83A1-F6EECF244321}">
                <p14:modId xmlns:p14="http://schemas.microsoft.com/office/powerpoint/2010/main" xmlns="" val="733439269"/>
              </p:ext>
            </p:extLst>
          </p:nvPr>
        </p:nvGraphicFramePr>
        <p:xfrm>
          <a:off x="51393" y="2026687"/>
          <a:ext cx="8997603" cy="4589068"/>
        </p:xfrm>
        <a:graphic>
          <a:graphicData uri="http://schemas.openxmlformats.org/drawingml/2006/table">
            <a:tbl>
              <a:tblPr firstRow="1" bandRow="1">
                <a:tableStyleId>{5C22544A-7EE6-4342-B048-85BDC9FD1C3A}</a:tableStyleId>
              </a:tblPr>
              <a:tblGrid>
                <a:gridCol w="1261240"/>
                <a:gridCol w="1592317"/>
                <a:gridCol w="3373821"/>
                <a:gridCol w="2770225"/>
              </a:tblGrid>
              <a:tr h="980070">
                <a:tc>
                  <a:txBody>
                    <a:bodyPr/>
                    <a:lstStyle/>
                    <a:p>
                      <a:pPr algn="ctr"/>
                      <a:r>
                        <a:rPr lang="en-US" sz="2000" dirty="0" err="1" smtClean="0">
                          <a:solidFill>
                            <a:schemeClr val="bg1"/>
                          </a:solidFill>
                          <a:latin typeface="Berlin Sans FB" pitchFamily="34" charset="0"/>
                          <a:cs typeface="Arial" pitchFamily="34" charset="0"/>
                        </a:rPr>
                        <a:t>Kompe-tensi</a:t>
                      </a:r>
                      <a:endParaRPr lang="en-US" sz="2000" dirty="0">
                        <a:solidFill>
                          <a:schemeClr val="bg1"/>
                        </a:solidFill>
                        <a:latin typeface="Berlin Sans FB" pitchFamily="34" charset="0"/>
                        <a:cs typeface="Arial" pitchFamily="34" charset="0"/>
                      </a:endParaRPr>
                    </a:p>
                  </a:txBody>
                  <a:tcPr/>
                </a:tc>
                <a:tc>
                  <a:txBody>
                    <a:bodyPr/>
                    <a:lstStyle/>
                    <a:p>
                      <a:pPr algn="ctr"/>
                      <a:r>
                        <a:rPr lang="en-US" sz="2000" dirty="0" err="1" smtClean="0">
                          <a:solidFill>
                            <a:schemeClr val="bg1"/>
                          </a:solidFill>
                          <a:latin typeface="Berlin Sans FB" pitchFamily="34" charset="0"/>
                          <a:cs typeface="Arial" pitchFamily="34" charset="0"/>
                        </a:rPr>
                        <a:t>Teknik</a:t>
                      </a:r>
                      <a:endParaRPr lang="en-US" sz="2000" dirty="0">
                        <a:solidFill>
                          <a:schemeClr val="bg1"/>
                        </a:solidFill>
                        <a:latin typeface="Berlin Sans FB" pitchFamily="34" charset="0"/>
                        <a:cs typeface="Arial" pitchFamily="34" charset="0"/>
                      </a:endParaRPr>
                    </a:p>
                  </a:txBody>
                  <a:tcPr/>
                </a:tc>
                <a:tc>
                  <a:txBody>
                    <a:bodyPr/>
                    <a:lstStyle/>
                    <a:p>
                      <a:pPr algn="ctr"/>
                      <a:r>
                        <a:rPr lang="en-US" sz="2000" dirty="0" err="1" smtClean="0">
                          <a:solidFill>
                            <a:schemeClr val="bg1"/>
                          </a:solidFill>
                          <a:latin typeface="Berlin Sans FB" pitchFamily="34" charset="0"/>
                          <a:cs typeface="Arial" pitchFamily="34" charset="0"/>
                        </a:rPr>
                        <a:t>Bentuk</a:t>
                      </a:r>
                      <a:r>
                        <a:rPr lang="en-US" sz="2000" baseline="0" dirty="0" smtClean="0">
                          <a:solidFill>
                            <a:schemeClr val="bg1"/>
                          </a:solidFill>
                          <a:latin typeface="Berlin Sans FB" pitchFamily="34" charset="0"/>
                          <a:cs typeface="Arial" pitchFamily="34" charset="0"/>
                        </a:rPr>
                        <a:t> </a:t>
                      </a:r>
                      <a:r>
                        <a:rPr lang="en-US" sz="2000" dirty="0" err="1" smtClean="0">
                          <a:solidFill>
                            <a:schemeClr val="bg1"/>
                          </a:solidFill>
                          <a:latin typeface="Berlin Sans FB" pitchFamily="34" charset="0"/>
                          <a:cs typeface="Arial" pitchFamily="34" charset="0"/>
                        </a:rPr>
                        <a:t>Instrumen</a:t>
                      </a:r>
                      <a:endParaRPr lang="en-US" sz="2000" dirty="0">
                        <a:solidFill>
                          <a:schemeClr val="bg1"/>
                        </a:solidFill>
                        <a:latin typeface="Berlin Sans FB" pitchFamily="34" charset="0"/>
                        <a:cs typeface="Arial" pitchFamily="34" charset="0"/>
                      </a:endParaRPr>
                    </a:p>
                  </a:txBody>
                  <a:tcPr/>
                </a:tc>
                <a:tc>
                  <a:txBody>
                    <a:bodyPr/>
                    <a:lstStyle/>
                    <a:p>
                      <a:pPr algn="ctr"/>
                      <a:r>
                        <a:rPr lang="en-US" sz="2000" dirty="0" err="1" smtClean="0">
                          <a:solidFill>
                            <a:schemeClr val="bg1"/>
                          </a:solidFill>
                          <a:latin typeface="Berlin Sans FB" pitchFamily="34" charset="0"/>
                          <a:cs typeface="Arial" pitchFamily="34" charset="0"/>
                        </a:rPr>
                        <a:t>Tujuan</a:t>
                      </a:r>
                      <a:r>
                        <a:rPr lang="en-US" sz="2000" dirty="0" smtClean="0">
                          <a:solidFill>
                            <a:schemeClr val="bg1"/>
                          </a:solidFill>
                          <a:latin typeface="Berlin Sans FB" pitchFamily="34" charset="0"/>
                          <a:cs typeface="Arial" pitchFamily="34" charset="0"/>
                        </a:rPr>
                        <a:t> </a:t>
                      </a:r>
                      <a:endParaRPr lang="en-US" sz="2000" dirty="0">
                        <a:solidFill>
                          <a:schemeClr val="bg1"/>
                        </a:solidFill>
                        <a:latin typeface="Berlin Sans FB" pitchFamily="34" charset="0"/>
                        <a:cs typeface="Arial" pitchFamily="34" charset="0"/>
                      </a:endParaRPr>
                    </a:p>
                  </a:txBody>
                  <a:tcPr/>
                </a:tc>
              </a:tr>
              <a:tr h="1334500">
                <a:tc rowSpan="3">
                  <a:txBody>
                    <a:bodyPr/>
                    <a:lstStyle/>
                    <a:p>
                      <a:pPr algn="ctr"/>
                      <a:r>
                        <a:rPr lang="en-US" sz="3600" dirty="0" err="1" smtClean="0">
                          <a:latin typeface="Berlin Sans FB" pitchFamily="34" charset="0"/>
                          <a:cs typeface="Arial" pitchFamily="34" charset="0"/>
                        </a:rPr>
                        <a:t>Pengetahuan</a:t>
                      </a:r>
                      <a:endParaRPr lang="en-US" sz="3600" dirty="0">
                        <a:latin typeface="Berlin Sans FB" pitchFamily="34" charset="0"/>
                        <a:cs typeface="Arial" pitchFamily="34" charset="0"/>
                      </a:endParaRPr>
                    </a:p>
                  </a:txBody>
                  <a:tcPr vert="vert270" anchor="ctr"/>
                </a:tc>
                <a:tc>
                  <a:txBody>
                    <a:bodyPr/>
                    <a:lstStyle/>
                    <a:p>
                      <a:r>
                        <a:rPr lang="en-US" sz="2000" dirty="0" err="1" smtClean="0">
                          <a:latin typeface="Berlin Sans FB" pitchFamily="34" charset="0"/>
                          <a:cs typeface="Arial" pitchFamily="34" charset="0"/>
                        </a:rPr>
                        <a:t>Tes</a:t>
                      </a:r>
                      <a:r>
                        <a:rPr lang="en-US" sz="2000" dirty="0" smtClean="0">
                          <a:latin typeface="Berlin Sans FB" pitchFamily="34" charset="0"/>
                          <a:cs typeface="Arial" pitchFamily="34" charset="0"/>
                        </a:rPr>
                        <a:t> </a:t>
                      </a:r>
                      <a:r>
                        <a:rPr lang="en-US" sz="2000" dirty="0" err="1" smtClean="0">
                          <a:latin typeface="Berlin Sans FB" pitchFamily="34" charset="0"/>
                          <a:cs typeface="Arial" pitchFamily="34" charset="0"/>
                        </a:rPr>
                        <a:t>Tulis</a:t>
                      </a:r>
                      <a:endParaRPr lang="en-US" sz="2000" dirty="0">
                        <a:latin typeface="Berlin Sans FB" pitchFamily="34" charset="0"/>
                        <a:cs typeface="Arial" pitchFamily="34" charset="0"/>
                      </a:endParaRPr>
                    </a:p>
                  </a:txBody>
                  <a:tcPr/>
                </a:tc>
                <a:tc>
                  <a:txBody>
                    <a:bodyPr/>
                    <a:lstStyle/>
                    <a:p>
                      <a:r>
                        <a:rPr lang="en-US" sz="2000" dirty="0" smtClean="0">
                          <a:latin typeface="Berlin Sans FB" pitchFamily="34" charset="0"/>
                          <a:cs typeface="Arial" pitchFamily="34" charset="0"/>
                        </a:rPr>
                        <a:t>Essay/mini paper, </a:t>
                      </a:r>
                      <a:r>
                        <a:rPr lang="en-US" sz="2000" dirty="0" err="1" smtClean="0">
                          <a:latin typeface="Berlin Sans FB" pitchFamily="34" charset="0"/>
                          <a:cs typeface="Arial" pitchFamily="34" charset="0"/>
                        </a:rPr>
                        <a:t>pilihan</a:t>
                      </a:r>
                      <a:r>
                        <a:rPr lang="en-US" sz="2000" dirty="0" smtClean="0">
                          <a:latin typeface="Berlin Sans FB" pitchFamily="34" charset="0"/>
                          <a:cs typeface="Arial" pitchFamily="34" charset="0"/>
                        </a:rPr>
                        <a:t> </a:t>
                      </a:r>
                      <a:r>
                        <a:rPr lang="en-US" sz="2000" dirty="0" err="1" smtClean="0">
                          <a:latin typeface="Berlin Sans FB" pitchFamily="34" charset="0"/>
                          <a:cs typeface="Arial" pitchFamily="34" charset="0"/>
                        </a:rPr>
                        <a:t>ganda</a:t>
                      </a:r>
                      <a:r>
                        <a:rPr lang="en-US" sz="2000" dirty="0" smtClean="0">
                          <a:latin typeface="Berlin Sans FB" pitchFamily="34" charset="0"/>
                          <a:cs typeface="Arial" pitchFamily="34" charset="0"/>
                        </a:rPr>
                        <a:t>, </a:t>
                      </a:r>
                      <a:r>
                        <a:rPr lang="en-US" sz="2000" dirty="0" err="1" smtClean="0">
                          <a:latin typeface="Berlin Sans FB" pitchFamily="34" charset="0"/>
                          <a:cs typeface="Arial" pitchFamily="34" charset="0"/>
                        </a:rPr>
                        <a:t>isian</a:t>
                      </a:r>
                      <a:r>
                        <a:rPr lang="en-US" sz="2000" dirty="0" smtClean="0">
                          <a:latin typeface="Berlin Sans FB" pitchFamily="34" charset="0"/>
                          <a:cs typeface="Arial" pitchFamily="34" charset="0"/>
                        </a:rPr>
                        <a:t>,</a:t>
                      </a:r>
                      <a:r>
                        <a:rPr lang="en-US" sz="2000" baseline="0" dirty="0" smtClean="0">
                          <a:latin typeface="Berlin Sans FB" pitchFamily="34" charset="0"/>
                          <a:cs typeface="Arial" pitchFamily="34" charset="0"/>
                        </a:rPr>
                        <a:t> </a:t>
                      </a:r>
                      <a:r>
                        <a:rPr lang="en-US" sz="2000" baseline="0" dirty="0" err="1" smtClean="0">
                          <a:latin typeface="Berlin Sans FB" pitchFamily="34" charset="0"/>
                          <a:cs typeface="Arial" pitchFamily="34" charset="0"/>
                        </a:rPr>
                        <a:t>jawaban</a:t>
                      </a:r>
                      <a:r>
                        <a:rPr lang="en-US" sz="2000" baseline="0" dirty="0" smtClean="0">
                          <a:latin typeface="Berlin Sans FB" pitchFamily="34" charset="0"/>
                          <a:cs typeface="Arial" pitchFamily="34" charset="0"/>
                        </a:rPr>
                        <a:t> </a:t>
                      </a:r>
                      <a:r>
                        <a:rPr lang="en-US" sz="2000" baseline="0" dirty="0" err="1" smtClean="0">
                          <a:latin typeface="Berlin Sans FB" pitchFamily="34" charset="0"/>
                          <a:cs typeface="Arial" pitchFamily="34" charset="0"/>
                        </a:rPr>
                        <a:t>singkat</a:t>
                      </a:r>
                      <a:r>
                        <a:rPr lang="en-US" sz="2000" baseline="0" dirty="0" smtClean="0">
                          <a:latin typeface="Berlin Sans FB" pitchFamily="34" charset="0"/>
                          <a:cs typeface="Arial" pitchFamily="34" charset="0"/>
                        </a:rPr>
                        <a:t>, </a:t>
                      </a:r>
                      <a:r>
                        <a:rPr lang="en-US" sz="2000" baseline="0" dirty="0" err="1" smtClean="0">
                          <a:latin typeface="Berlin Sans FB" pitchFamily="34" charset="0"/>
                          <a:cs typeface="Arial" pitchFamily="34" charset="0"/>
                        </a:rPr>
                        <a:t>menjodohkan</a:t>
                      </a:r>
                      <a:r>
                        <a:rPr lang="en-US" sz="2000" baseline="0" dirty="0" smtClean="0">
                          <a:latin typeface="Berlin Sans FB" pitchFamily="34" charset="0"/>
                          <a:cs typeface="Arial" pitchFamily="34" charset="0"/>
                        </a:rPr>
                        <a:t>, </a:t>
                      </a:r>
                      <a:r>
                        <a:rPr lang="en-US" sz="2000" baseline="0" dirty="0" err="1" smtClean="0">
                          <a:latin typeface="Berlin Sans FB" pitchFamily="34" charset="0"/>
                          <a:cs typeface="Arial" pitchFamily="34" charset="0"/>
                        </a:rPr>
                        <a:t>benar</a:t>
                      </a:r>
                      <a:r>
                        <a:rPr lang="en-US" sz="2000" baseline="0" dirty="0" smtClean="0">
                          <a:latin typeface="Berlin Sans FB" pitchFamily="34" charset="0"/>
                          <a:cs typeface="Arial" pitchFamily="34" charset="0"/>
                        </a:rPr>
                        <a:t> </a:t>
                      </a:r>
                      <a:r>
                        <a:rPr lang="en-US" sz="2000" baseline="0" dirty="0" err="1" smtClean="0">
                          <a:latin typeface="Berlin Sans FB" pitchFamily="34" charset="0"/>
                          <a:cs typeface="Arial" pitchFamily="34" charset="0"/>
                        </a:rPr>
                        <a:t>salah</a:t>
                      </a:r>
                      <a:r>
                        <a:rPr lang="en-US" sz="2000" baseline="0" dirty="0" smtClean="0">
                          <a:latin typeface="Berlin Sans FB" pitchFamily="34" charset="0"/>
                          <a:cs typeface="Arial" pitchFamily="34" charset="0"/>
                        </a:rPr>
                        <a:t>, </a:t>
                      </a:r>
                      <a:r>
                        <a:rPr lang="en-US" sz="2000" baseline="0" dirty="0" err="1" smtClean="0">
                          <a:latin typeface="Berlin Sans FB" pitchFamily="34" charset="0"/>
                          <a:cs typeface="Arial" pitchFamily="34" charset="0"/>
                        </a:rPr>
                        <a:t>uraian</a:t>
                      </a:r>
                      <a:endParaRPr lang="en-US" sz="2000" dirty="0">
                        <a:latin typeface="Berlin Sans FB" pitchFamily="34" charset="0"/>
                        <a:cs typeface="Arial" pitchFamily="34" charset="0"/>
                      </a:endParaRPr>
                    </a:p>
                  </a:txBody>
                  <a:tcPr/>
                </a:tc>
                <a:tc>
                  <a:txBody>
                    <a:bodyPr/>
                    <a:lstStyle/>
                    <a:p>
                      <a:r>
                        <a:rPr lang="en-US" sz="2000" dirty="0" smtClean="0">
                          <a:latin typeface="Berlin Sans FB" pitchFamily="34" charset="0"/>
                          <a:cs typeface="Arial" pitchFamily="34" charset="0"/>
                        </a:rPr>
                        <a:t>prior-knowledge, progress, </a:t>
                      </a:r>
                      <a:r>
                        <a:rPr lang="en-US" sz="2000" dirty="0" err="1" smtClean="0">
                          <a:latin typeface="Berlin Sans FB" pitchFamily="34" charset="0"/>
                          <a:cs typeface="Arial" pitchFamily="34" charset="0"/>
                        </a:rPr>
                        <a:t>capaian</a:t>
                      </a:r>
                      <a:endParaRPr lang="en-US" sz="2000" dirty="0">
                        <a:latin typeface="Berlin Sans FB" pitchFamily="34" charset="0"/>
                        <a:cs typeface="Arial" pitchFamily="34" charset="0"/>
                      </a:endParaRPr>
                    </a:p>
                  </a:txBody>
                  <a:tcPr/>
                </a:tc>
              </a:tr>
              <a:tr h="1268658">
                <a:tc vMerge="1">
                  <a:txBody>
                    <a:bodyPr/>
                    <a:lstStyle/>
                    <a:p>
                      <a:endParaRPr lang="en-US" sz="1600" dirty="0"/>
                    </a:p>
                  </a:txBody>
                  <a:tcPr/>
                </a:tc>
                <a:tc>
                  <a:txBody>
                    <a:bodyPr/>
                    <a:lstStyle/>
                    <a:p>
                      <a:r>
                        <a:rPr lang="en-US" sz="2000" dirty="0" err="1" smtClean="0">
                          <a:latin typeface="Berlin Sans FB" pitchFamily="34" charset="0"/>
                          <a:cs typeface="Arial" pitchFamily="34" charset="0"/>
                        </a:rPr>
                        <a:t>Tes</a:t>
                      </a:r>
                      <a:r>
                        <a:rPr lang="en-US" sz="2000" dirty="0" smtClean="0">
                          <a:latin typeface="Berlin Sans FB" pitchFamily="34" charset="0"/>
                          <a:cs typeface="Arial" pitchFamily="34" charset="0"/>
                        </a:rPr>
                        <a:t> </a:t>
                      </a:r>
                      <a:r>
                        <a:rPr lang="en-US" sz="2000" dirty="0" err="1" smtClean="0">
                          <a:latin typeface="Berlin Sans FB" pitchFamily="34" charset="0"/>
                          <a:cs typeface="Arial" pitchFamily="34" charset="0"/>
                        </a:rPr>
                        <a:t>Lisan</a:t>
                      </a:r>
                      <a:endParaRPr lang="en-US" sz="2000" dirty="0">
                        <a:latin typeface="Berlin Sans FB" pitchFamily="34" charset="0"/>
                        <a:cs typeface="Arial" pitchFamily="34" charset="0"/>
                      </a:endParaRPr>
                    </a:p>
                  </a:txBody>
                  <a:tcPr/>
                </a:tc>
                <a:tc>
                  <a:txBody>
                    <a:bodyPr/>
                    <a:lstStyle/>
                    <a:p>
                      <a:r>
                        <a:rPr lang="en-US" sz="2000" dirty="0" smtClean="0">
                          <a:latin typeface="Berlin Sans FB" pitchFamily="34" charset="0"/>
                          <a:cs typeface="Arial" pitchFamily="34" charset="0"/>
                        </a:rPr>
                        <a:t>Tanya-</a:t>
                      </a:r>
                      <a:r>
                        <a:rPr lang="en-US" sz="2000" dirty="0" err="1" smtClean="0">
                          <a:latin typeface="Berlin Sans FB" pitchFamily="34" charset="0"/>
                          <a:cs typeface="Arial" pitchFamily="34" charset="0"/>
                        </a:rPr>
                        <a:t>jawab</a:t>
                      </a:r>
                      <a:r>
                        <a:rPr lang="en-US" sz="2000" dirty="0" smtClean="0">
                          <a:latin typeface="Berlin Sans FB" pitchFamily="34" charset="0"/>
                          <a:cs typeface="Arial" pitchFamily="34" charset="0"/>
                        </a:rPr>
                        <a:t>, </a:t>
                      </a:r>
                      <a:r>
                        <a:rPr lang="en-US" sz="2000" dirty="0" err="1" smtClean="0">
                          <a:latin typeface="Berlin Sans FB" pitchFamily="34" charset="0"/>
                          <a:cs typeface="Arial" pitchFamily="34" charset="0"/>
                        </a:rPr>
                        <a:t>diskusi</a:t>
                      </a:r>
                      <a:r>
                        <a:rPr lang="en-US" sz="2000" dirty="0" smtClean="0">
                          <a:latin typeface="Berlin Sans FB" pitchFamily="34" charset="0"/>
                          <a:cs typeface="Arial" pitchFamily="34" charset="0"/>
                        </a:rPr>
                        <a:t>, </a:t>
                      </a:r>
                      <a:r>
                        <a:rPr lang="en-US" sz="2000" dirty="0" err="1" smtClean="0">
                          <a:latin typeface="Berlin Sans FB" pitchFamily="34" charset="0"/>
                          <a:cs typeface="Arial" pitchFamily="34" charset="0"/>
                        </a:rPr>
                        <a:t>daftar</a:t>
                      </a:r>
                      <a:r>
                        <a:rPr lang="en-US" sz="2000" baseline="0" dirty="0" smtClean="0">
                          <a:latin typeface="Berlin Sans FB" pitchFamily="34" charset="0"/>
                          <a:cs typeface="Arial" pitchFamily="34" charset="0"/>
                        </a:rPr>
                        <a:t> </a:t>
                      </a:r>
                      <a:r>
                        <a:rPr lang="en-US" sz="2000" baseline="0" dirty="0" err="1" smtClean="0">
                          <a:latin typeface="Berlin Sans FB" pitchFamily="34" charset="0"/>
                          <a:cs typeface="Arial" pitchFamily="34" charset="0"/>
                        </a:rPr>
                        <a:t>pertanyaan</a:t>
                      </a:r>
                      <a:r>
                        <a:rPr lang="en-US" sz="2000" baseline="0" dirty="0" smtClean="0">
                          <a:latin typeface="Berlin Sans FB" pitchFamily="34" charset="0"/>
                          <a:cs typeface="Arial" pitchFamily="34" charset="0"/>
                        </a:rPr>
                        <a:t>, </a:t>
                      </a:r>
                      <a:r>
                        <a:rPr lang="en-US" sz="2000" baseline="0" dirty="0" err="1" smtClean="0">
                          <a:latin typeface="Berlin Sans FB" pitchFamily="34" charset="0"/>
                          <a:cs typeface="Arial" pitchFamily="34" charset="0"/>
                        </a:rPr>
                        <a:t>siswa</a:t>
                      </a:r>
                      <a:r>
                        <a:rPr lang="en-US" sz="2000" baseline="0" dirty="0" smtClean="0">
                          <a:latin typeface="Berlin Sans FB" pitchFamily="34" charset="0"/>
                          <a:cs typeface="Arial" pitchFamily="34" charset="0"/>
                        </a:rPr>
                        <a:t> </a:t>
                      </a:r>
                      <a:r>
                        <a:rPr lang="en-US" sz="2000" baseline="0" dirty="0" err="1" smtClean="0">
                          <a:latin typeface="Berlin Sans FB" pitchFamily="34" charset="0"/>
                          <a:cs typeface="Arial" pitchFamily="34" charset="0"/>
                        </a:rPr>
                        <a:t>membuat</a:t>
                      </a:r>
                      <a:r>
                        <a:rPr lang="en-US" sz="2000" baseline="0" dirty="0" smtClean="0">
                          <a:latin typeface="Berlin Sans FB" pitchFamily="34" charset="0"/>
                          <a:cs typeface="Arial" pitchFamily="34" charset="0"/>
                        </a:rPr>
                        <a:t> </a:t>
                      </a:r>
                      <a:r>
                        <a:rPr lang="en-US" sz="2000" baseline="0" dirty="0" err="1" smtClean="0">
                          <a:latin typeface="Berlin Sans FB" pitchFamily="34" charset="0"/>
                          <a:cs typeface="Arial" pitchFamily="34" charset="0"/>
                        </a:rPr>
                        <a:t>pertanyaan</a:t>
                      </a:r>
                      <a:endParaRPr lang="en-US" sz="2000" dirty="0">
                        <a:latin typeface="Berlin Sans FB" pitchFamily="34" charset="0"/>
                        <a:cs typeface="Arial" pitchFamily="34" charset="0"/>
                      </a:endParaRPr>
                    </a:p>
                  </a:txBody>
                  <a:tcPr/>
                </a:tc>
                <a:tc>
                  <a:txBody>
                    <a:bodyPr/>
                    <a:lstStyle/>
                    <a:p>
                      <a:r>
                        <a:rPr lang="en-US" sz="2000" dirty="0" smtClean="0">
                          <a:latin typeface="Berlin Sans FB" pitchFamily="34" charset="0"/>
                          <a:cs typeface="Arial" pitchFamily="34" charset="0"/>
                        </a:rPr>
                        <a:t>prior-knowledge, progress, </a:t>
                      </a:r>
                      <a:r>
                        <a:rPr lang="en-US" sz="2000" dirty="0" err="1" smtClean="0">
                          <a:latin typeface="Berlin Sans FB" pitchFamily="34" charset="0"/>
                          <a:cs typeface="Arial" pitchFamily="34" charset="0"/>
                        </a:rPr>
                        <a:t>capaian</a:t>
                      </a:r>
                      <a:endParaRPr lang="en-US" sz="2000" dirty="0">
                        <a:latin typeface="Berlin Sans FB" pitchFamily="34" charset="0"/>
                        <a:cs typeface="Arial" pitchFamily="34" charset="0"/>
                      </a:endParaRPr>
                    </a:p>
                  </a:txBody>
                  <a:tcPr/>
                </a:tc>
              </a:tr>
              <a:tr h="980070">
                <a:tc vMerge="1">
                  <a:txBody>
                    <a:bodyPr/>
                    <a:lstStyle/>
                    <a:p>
                      <a:endParaRPr lang="en-US" sz="1600" dirty="0"/>
                    </a:p>
                  </a:txBody>
                  <a:tcPr/>
                </a:tc>
                <a:tc>
                  <a:txBody>
                    <a:bodyPr/>
                    <a:lstStyle/>
                    <a:p>
                      <a:r>
                        <a:rPr lang="en-US" sz="2000" dirty="0" err="1" smtClean="0">
                          <a:latin typeface="Berlin Sans FB" pitchFamily="34" charset="0"/>
                          <a:cs typeface="Arial" pitchFamily="34" charset="0"/>
                        </a:rPr>
                        <a:t>Penugasan</a:t>
                      </a:r>
                      <a:endParaRPr lang="en-US" sz="2000" dirty="0">
                        <a:latin typeface="Berlin Sans FB" pitchFamily="34" charset="0"/>
                        <a:cs typeface="Arial" pitchFamily="34" charset="0"/>
                      </a:endParaRPr>
                    </a:p>
                  </a:txBody>
                  <a:tcPr/>
                </a:tc>
                <a:tc>
                  <a:txBody>
                    <a:bodyPr/>
                    <a:lstStyle/>
                    <a:p>
                      <a:r>
                        <a:rPr lang="en-US" sz="2000" dirty="0" err="1" smtClean="0">
                          <a:latin typeface="Berlin Sans FB" pitchFamily="34" charset="0"/>
                          <a:cs typeface="Arial" pitchFamily="34" charset="0"/>
                        </a:rPr>
                        <a:t>Proyek</a:t>
                      </a:r>
                      <a:r>
                        <a:rPr lang="en-US" sz="2000" dirty="0" smtClean="0">
                          <a:latin typeface="Berlin Sans FB" pitchFamily="34" charset="0"/>
                          <a:cs typeface="Arial" pitchFamily="34" charset="0"/>
                        </a:rPr>
                        <a:t>, </a:t>
                      </a:r>
                      <a:br>
                        <a:rPr lang="en-US" sz="2000" dirty="0" smtClean="0">
                          <a:latin typeface="Berlin Sans FB" pitchFamily="34" charset="0"/>
                          <a:cs typeface="Arial" pitchFamily="34" charset="0"/>
                        </a:rPr>
                      </a:br>
                      <a:r>
                        <a:rPr lang="en-US" sz="2000" dirty="0" err="1" smtClean="0">
                          <a:latin typeface="Berlin Sans FB" pitchFamily="34" charset="0"/>
                          <a:cs typeface="Arial" pitchFamily="34" charset="0"/>
                        </a:rPr>
                        <a:t>Lembar</a:t>
                      </a:r>
                      <a:r>
                        <a:rPr lang="en-US" sz="2000" baseline="0" dirty="0" smtClean="0">
                          <a:latin typeface="Berlin Sans FB" pitchFamily="34" charset="0"/>
                          <a:cs typeface="Arial" pitchFamily="34" charset="0"/>
                        </a:rPr>
                        <a:t> </a:t>
                      </a:r>
                      <a:r>
                        <a:rPr lang="en-US" sz="2000" baseline="0" dirty="0" err="1" smtClean="0">
                          <a:latin typeface="Berlin Sans FB" pitchFamily="34" charset="0"/>
                          <a:cs typeface="Arial" pitchFamily="34" charset="0"/>
                        </a:rPr>
                        <a:t>Penugasan</a:t>
                      </a:r>
                      <a:r>
                        <a:rPr lang="en-US" sz="2000" baseline="0" dirty="0" smtClean="0">
                          <a:latin typeface="Berlin Sans FB" pitchFamily="34" charset="0"/>
                          <a:cs typeface="Arial" pitchFamily="34" charset="0"/>
                        </a:rPr>
                        <a:t> (PR, </a:t>
                      </a:r>
                      <a:r>
                        <a:rPr lang="en-US" sz="2000" baseline="0" dirty="0" err="1" smtClean="0">
                          <a:latin typeface="Berlin Sans FB" pitchFamily="34" charset="0"/>
                          <a:cs typeface="Arial" pitchFamily="34" charset="0"/>
                        </a:rPr>
                        <a:t>Kliping</a:t>
                      </a:r>
                      <a:r>
                        <a:rPr lang="en-US" sz="2000" baseline="0" dirty="0" smtClean="0">
                          <a:latin typeface="Berlin Sans FB" pitchFamily="34" charset="0"/>
                          <a:cs typeface="Arial" pitchFamily="34" charset="0"/>
                        </a:rPr>
                        <a:t>)</a:t>
                      </a:r>
                      <a:endParaRPr lang="en-US" sz="2000" dirty="0">
                        <a:latin typeface="Berlin Sans FB" pitchFamily="34" charset="0"/>
                        <a:cs typeface="Arial" pitchFamily="34" charset="0"/>
                      </a:endParaRPr>
                    </a:p>
                  </a:txBody>
                  <a:tcPr/>
                </a:tc>
                <a:tc>
                  <a:txBody>
                    <a:bodyPr/>
                    <a:lstStyle/>
                    <a:p>
                      <a:r>
                        <a:rPr lang="en-US" sz="2000" dirty="0" err="1" smtClean="0">
                          <a:latin typeface="Berlin Sans FB" pitchFamily="34" charset="0"/>
                          <a:cs typeface="Arial" pitchFamily="34" charset="0"/>
                        </a:rPr>
                        <a:t>Kemampuan</a:t>
                      </a:r>
                      <a:r>
                        <a:rPr lang="en-US" sz="2000" dirty="0" smtClean="0">
                          <a:latin typeface="Berlin Sans FB" pitchFamily="34" charset="0"/>
                          <a:cs typeface="Arial" pitchFamily="34" charset="0"/>
                        </a:rPr>
                        <a:t> </a:t>
                      </a:r>
                      <a:r>
                        <a:rPr lang="en-US" sz="2000" dirty="0" err="1" smtClean="0">
                          <a:latin typeface="Berlin Sans FB" pitchFamily="34" charset="0"/>
                          <a:cs typeface="Arial" pitchFamily="34" charset="0"/>
                        </a:rPr>
                        <a:t>kritis-analisis-sintesis</a:t>
                      </a:r>
                      <a:endParaRPr lang="en-US" sz="2000" dirty="0">
                        <a:latin typeface="Berlin Sans FB" pitchFamily="34" charset="0"/>
                        <a:cs typeface="Arial" pitchFamily="34" charset="0"/>
                      </a:endParaRPr>
                    </a:p>
                  </a:txBody>
                  <a:tcPr/>
                </a:tc>
              </a:tr>
            </a:tbl>
          </a:graphicData>
        </a:graphic>
      </p:graphicFrame>
    </p:spTree>
    <p:extLst>
      <p:ext uri="{BB962C8B-B14F-4D97-AF65-F5344CB8AC3E}">
        <p14:creationId xmlns:p14="http://schemas.microsoft.com/office/powerpoint/2010/main" xmlns="" val="968605408"/>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8"/>
          <p:cNvGraphicFramePr>
            <a:graphicFrameLocks noGrp="1"/>
          </p:cNvGraphicFramePr>
          <p:nvPr>
            <p:ph sz="quarter" idx="4294967295"/>
            <p:extLst>
              <p:ext uri="{D42A27DB-BD31-4B8C-83A1-F6EECF244321}">
                <p14:modId xmlns:p14="http://schemas.microsoft.com/office/powerpoint/2010/main" xmlns="" val="1607738261"/>
              </p:ext>
            </p:extLst>
          </p:nvPr>
        </p:nvGraphicFramePr>
        <p:xfrm>
          <a:off x="110363" y="1687859"/>
          <a:ext cx="8923282" cy="4791768"/>
        </p:xfrm>
        <a:graphic>
          <a:graphicData uri="http://schemas.openxmlformats.org/drawingml/2006/table">
            <a:tbl>
              <a:tblPr firstRow="1" bandRow="1">
                <a:tableStyleId>{5C22544A-7EE6-4342-B048-85BDC9FD1C3A}</a:tableStyleId>
              </a:tblPr>
              <a:tblGrid>
                <a:gridCol w="1730489"/>
                <a:gridCol w="1785218"/>
                <a:gridCol w="2664372"/>
                <a:gridCol w="2743203"/>
              </a:tblGrid>
              <a:tr h="574291">
                <a:tc>
                  <a:txBody>
                    <a:bodyPr/>
                    <a:lstStyle/>
                    <a:p>
                      <a:pPr algn="ctr"/>
                      <a:r>
                        <a:rPr lang="en-US" sz="2000" dirty="0" err="1" smtClean="0">
                          <a:solidFill>
                            <a:schemeClr val="bg1"/>
                          </a:solidFill>
                          <a:latin typeface="Berlin Sans FB" pitchFamily="34" charset="0"/>
                          <a:cs typeface="Arial" pitchFamily="34" charset="0"/>
                        </a:rPr>
                        <a:t>Kompetensi</a:t>
                      </a:r>
                      <a:endParaRPr lang="en-US" sz="2000" dirty="0">
                        <a:solidFill>
                          <a:schemeClr val="bg1"/>
                        </a:solidFill>
                        <a:latin typeface="Berlin Sans FB" pitchFamily="34" charset="0"/>
                        <a:cs typeface="Arial" pitchFamily="34" charset="0"/>
                      </a:endParaRPr>
                    </a:p>
                  </a:txBody>
                  <a:tcPr anchor="ctr"/>
                </a:tc>
                <a:tc>
                  <a:txBody>
                    <a:bodyPr/>
                    <a:lstStyle/>
                    <a:p>
                      <a:pPr algn="ctr"/>
                      <a:r>
                        <a:rPr lang="en-US" sz="2000" dirty="0" err="1" smtClean="0">
                          <a:latin typeface="Berlin Sans FB" pitchFamily="34" charset="0"/>
                          <a:cs typeface="Arial" pitchFamily="34" charset="0"/>
                        </a:rPr>
                        <a:t>Teknik</a:t>
                      </a:r>
                      <a:endParaRPr lang="en-US" sz="2000" dirty="0">
                        <a:latin typeface="Berlin Sans FB" pitchFamily="34" charset="0"/>
                        <a:cs typeface="Arial" pitchFamily="34" charset="0"/>
                      </a:endParaRPr>
                    </a:p>
                  </a:txBody>
                  <a:tcPr anchor="ctr"/>
                </a:tc>
                <a:tc>
                  <a:txBody>
                    <a:bodyPr/>
                    <a:lstStyle/>
                    <a:p>
                      <a:pPr algn="ctr"/>
                      <a:r>
                        <a:rPr lang="en-US" sz="2000" dirty="0" err="1" smtClean="0">
                          <a:latin typeface="Berlin Sans FB" pitchFamily="34" charset="0"/>
                          <a:cs typeface="Arial" pitchFamily="34" charset="0"/>
                        </a:rPr>
                        <a:t>Bentuk</a:t>
                      </a:r>
                      <a:r>
                        <a:rPr lang="en-US" sz="2000" dirty="0" smtClean="0">
                          <a:latin typeface="Berlin Sans FB" pitchFamily="34" charset="0"/>
                          <a:cs typeface="Arial" pitchFamily="34" charset="0"/>
                        </a:rPr>
                        <a:t> </a:t>
                      </a:r>
                      <a:r>
                        <a:rPr lang="en-US" sz="2000" dirty="0" err="1" smtClean="0">
                          <a:latin typeface="Berlin Sans FB" pitchFamily="34" charset="0"/>
                          <a:cs typeface="Arial" pitchFamily="34" charset="0"/>
                        </a:rPr>
                        <a:t>Instrumen</a:t>
                      </a:r>
                      <a:endParaRPr lang="en-US" sz="2000" dirty="0">
                        <a:latin typeface="Berlin Sans FB" pitchFamily="34" charset="0"/>
                        <a:cs typeface="Arial" pitchFamily="34" charset="0"/>
                      </a:endParaRPr>
                    </a:p>
                  </a:txBody>
                  <a:tcPr anchor="ctr"/>
                </a:tc>
                <a:tc>
                  <a:txBody>
                    <a:bodyPr/>
                    <a:lstStyle/>
                    <a:p>
                      <a:pPr algn="ctr"/>
                      <a:r>
                        <a:rPr lang="en-US" sz="2000" dirty="0" err="1" smtClean="0">
                          <a:latin typeface="Berlin Sans FB" pitchFamily="34" charset="0"/>
                          <a:cs typeface="Arial" pitchFamily="34" charset="0"/>
                        </a:rPr>
                        <a:t>Contoh</a:t>
                      </a:r>
                      <a:endParaRPr lang="en-US" sz="2000" dirty="0">
                        <a:latin typeface="Berlin Sans FB" pitchFamily="34" charset="0"/>
                        <a:cs typeface="Arial" pitchFamily="34" charset="0"/>
                      </a:endParaRPr>
                    </a:p>
                  </a:txBody>
                  <a:tcPr anchor="ctr"/>
                </a:tc>
              </a:tr>
              <a:tr h="1667375">
                <a:tc rowSpan="3">
                  <a:txBody>
                    <a:bodyPr/>
                    <a:lstStyle/>
                    <a:p>
                      <a:pPr algn="ctr"/>
                      <a:r>
                        <a:rPr lang="id-ID" sz="3600" b="0" dirty="0" smtClean="0">
                          <a:latin typeface="Berlin Sans FB" pitchFamily="34" charset="0"/>
                          <a:cs typeface="Arial" pitchFamily="34" charset="0"/>
                        </a:rPr>
                        <a:t>Keterampilan</a:t>
                      </a:r>
                      <a:endParaRPr lang="en-US" sz="3600" b="0" dirty="0">
                        <a:latin typeface="Berlin Sans FB" pitchFamily="34" charset="0"/>
                        <a:cs typeface="Arial" pitchFamily="34" charset="0"/>
                      </a:endParaRPr>
                    </a:p>
                  </a:txBody>
                  <a:tcPr vert="vert270" anchor="ctr"/>
                </a:tc>
                <a:tc>
                  <a:txBody>
                    <a:bodyPr/>
                    <a:lstStyle/>
                    <a:p>
                      <a:r>
                        <a:rPr lang="en-US" sz="2400" dirty="0" err="1" smtClean="0">
                          <a:latin typeface="Berlin Sans FB" pitchFamily="34" charset="0"/>
                          <a:cs typeface="Arial" pitchFamily="34" charset="0"/>
                        </a:rPr>
                        <a:t>Praktik</a:t>
                      </a:r>
                      <a:endParaRPr lang="en-US" sz="2400" dirty="0">
                        <a:latin typeface="Berlin Sans FB" pitchFamily="34" charset="0"/>
                        <a:cs typeface="Arial" pitchFamily="34" charset="0"/>
                      </a:endParaRPr>
                    </a:p>
                  </a:txBody>
                  <a:tcPr/>
                </a:tc>
                <a:tc>
                  <a:txBody>
                    <a:bodyPr/>
                    <a:lstStyle/>
                    <a:p>
                      <a:r>
                        <a:rPr lang="en-US" sz="2400" dirty="0" err="1" smtClean="0">
                          <a:latin typeface="Berlin Sans FB" pitchFamily="34" charset="0"/>
                          <a:cs typeface="Arial" pitchFamily="34" charset="0"/>
                        </a:rPr>
                        <a:t>Daftar</a:t>
                      </a:r>
                      <a:r>
                        <a:rPr lang="en-US" sz="2400" dirty="0" smtClean="0">
                          <a:latin typeface="Berlin Sans FB" pitchFamily="34" charset="0"/>
                          <a:cs typeface="Arial" pitchFamily="34" charset="0"/>
                        </a:rPr>
                        <a:t> </a:t>
                      </a:r>
                      <a:r>
                        <a:rPr lang="en-US" sz="2400" dirty="0" err="1" smtClean="0">
                          <a:latin typeface="Berlin Sans FB" pitchFamily="34" charset="0"/>
                          <a:cs typeface="Arial" pitchFamily="34" charset="0"/>
                        </a:rPr>
                        <a:t>cek</a:t>
                      </a:r>
                      <a:r>
                        <a:rPr lang="en-US" sz="2400" dirty="0" smtClean="0">
                          <a:latin typeface="Berlin Sans FB" pitchFamily="34" charset="0"/>
                          <a:cs typeface="Arial" pitchFamily="34" charset="0"/>
                        </a:rPr>
                        <a:t>,</a:t>
                      </a:r>
                      <a:r>
                        <a:rPr lang="en-US" sz="2400" baseline="0" dirty="0" smtClean="0">
                          <a:latin typeface="Berlin Sans FB" pitchFamily="34" charset="0"/>
                          <a:cs typeface="Arial" pitchFamily="34" charset="0"/>
                        </a:rPr>
                        <a:t> </a:t>
                      </a:r>
                    </a:p>
                    <a:p>
                      <a:r>
                        <a:rPr lang="en-US" sz="2400" baseline="0" dirty="0" err="1" smtClean="0">
                          <a:latin typeface="Berlin Sans FB" pitchFamily="34" charset="0"/>
                          <a:cs typeface="Arial" pitchFamily="34" charset="0"/>
                        </a:rPr>
                        <a:t>skala</a:t>
                      </a:r>
                      <a:r>
                        <a:rPr lang="en-US" sz="2400" baseline="0" dirty="0" smtClean="0">
                          <a:latin typeface="Berlin Sans FB" pitchFamily="34" charset="0"/>
                          <a:cs typeface="Arial" pitchFamily="34" charset="0"/>
                        </a:rPr>
                        <a:t> </a:t>
                      </a:r>
                      <a:r>
                        <a:rPr lang="en-US" sz="2400" baseline="0" dirty="0" err="1" smtClean="0">
                          <a:latin typeface="Berlin Sans FB" pitchFamily="34" charset="0"/>
                          <a:cs typeface="Arial" pitchFamily="34" charset="0"/>
                        </a:rPr>
                        <a:t>penilaian</a:t>
                      </a:r>
                      <a:endParaRPr lang="en-US" sz="2400" dirty="0">
                        <a:latin typeface="Berlin Sans FB" pitchFamily="34" charset="0"/>
                        <a:cs typeface="Arial" pitchFamily="34" charset="0"/>
                      </a:endParaRPr>
                    </a:p>
                  </a:txBody>
                  <a:tcPr/>
                </a:tc>
                <a:tc>
                  <a:txBody>
                    <a:bodyPr/>
                    <a:lstStyle/>
                    <a:p>
                      <a:r>
                        <a:rPr lang="en-US" sz="2400" dirty="0" err="1" smtClean="0">
                          <a:latin typeface="Berlin Sans FB" pitchFamily="34" charset="0"/>
                          <a:cs typeface="Arial" pitchFamily="34" charset="0"/>
                        </a:rPr>
                        <a:t>Bermain</a:t>
                      </a:r>
                      <a:r>
                        <a:rPr lang="en-US" sz="2400" dirty="0" smtClean="0">
                          <a:latin typeface="Berlin Sans FB" pitchFamily="34" charset="0"/>
                          <a:cs typeface="Arial" pitchFamily="34" charset="0"/>
                        </a:rPr>
                        <a:t> </a:t>
                      </a:r>
                      <a:r>
                        <a:rPr lang="en-US" sz="2400" dirty="0" err="1" smtClean="0">
                          <a:latin typeface="Berlin Sans FB" pitchFamily="34" charset="0"/>
                          <a:cs typeface="Arial" pitchFamily="34" charset="0"/>
                        </a:rPr>
                        <a:t>peran</a:t>
                      </a:r>
                      <a:r>
                        <a:rPr lang="en-US" sz="2400" dirty="0" smtClean="0">
                          <a:latin typeface="Berlin Sans FB" pitchFamily="34" charset="0"/>
                          <a:cs typeface="Arial" pitchFamily="34" charset="0"/>
                        </a:rPr>
                        <a:t>, IPA,</a:t>
                      </a:r>
                      <a:r>
                        <a:rPr lang="en-US" sz="2400" baseline="0" dirty="0" smtClean="0">
                          <a:latin typeface="Berlin Sans FB" pitchFamily="34" charset="0"/>
                          <a:cs typeface="Arial" pitchFamily="34" charset="0"/>
                        </a:rPr>
                        <a:t> </a:t>
                      </a:r>
                      <a:r>
                        <a:rPr lang="en-US" sz="2400" baseline="0" dirty="0" err="1" smtClean="0">
                          <a:latin typeface="Berlin Sans FB" pitchFamily="34" charset="0"/>
                          <a:cs typeface="Arial" pitchFamily="34" charset="0"/>
                        </a:rPr>
                        <a:t>ibadah</a:t>
                      </a:r>
                      <a:r>
                        <a:rPr lang="en-US" sz="2400" baseline="0" dirty="0" smtClean="0">
                          <a:latin typeface="Berlin Sans FB" pitchFamily="34" charset="0"/>
                          <a:cs typeface="Arial" pitchFamily="34" charset="0"/>
                        </a:rPr>
                        <a:t>, </a:t>
                      </a:r>
                      <a:r>
                        <a:rPr lang="en-US" sz="2400" baseline="0" dirty="0" err="1" smtClean="0">
                          <a:latin typeface="Berlin Sans FB" pitchFamily="34" charset="0"/>
                          <a:cs typeface="Arial" pitchFamily="34" charset="0"/>
                        </a:rPr>
                        <a:t>olah</a:t>
                      </a:r>
                      <a:r>
                        <a:rPr lang="en-US" sz="2400" baseline="0" dirty="0" smtClean="0">
                          <a:latin typeface="Berlin Sans FB" pitchFamily="34" charset="0"/>
                          <a:cs typeface="Arial" pitchFamily="34" charset="0"/>
                        </a:rPr>
                        <a:t> raga, </a:t>
                      </a:r>
                      <a:r>
                        <a:rPr lang="en-US" sz="2400" baseline="0" dirty="0" err="1" smtClean="0">
                          <a:latin typeface="Berlin Sans FB" pitchFamily="34" charset="0"/>
                          <a:cs typeface="Arial" pitchFamily="34" charset="0"/>
                        </a:rPr>
                        <a:t>membaca</a:t>
                      </a:r>
                      <a:r>
                        <a:rPr lang="en-US" sz="2400" baseline="0" dirty="0" smtClean="0">
                          <a:latin typeface="Berlin Sans FB" pitchFamily="34" charset="0"/>
                          <a:cs typeface="Arial" pitchFamily="34" charset="0"/>
                        </a:rPr>
                        <a:t>, </a:t>
                      </a:r>
                      <a:r>
                        <a:rPr lang="en-US" sz="2400" baseline="0" dirty="0" err="1" smtClean="0">
                          <a:latin typeface="Berlin Sans FB" pitchFamily="34" charset="0"/>
                          <a:cs typeface="Arial" pitchFamily="34" charset="0"/>
                        </a:rPr>
                        <a:t>menyanyi</a:t>
                      </a:r>
                      <a:endParaRPr lang="en-US" sz="2400" dirty="0">
                        <a:latin typeface="Berlin Sans FB" pitchFamily="34" charset="0"/>
                        <a:cs typeface="Arial" pitchFamily="34" charset="0"/>
                      </a:endParaRPr>
                    </a:p>
                  </a:txBody>
                  <a:tcPr/>
                </a:tc>
              </a:tr>
              <a:tr h="1275051">
                <a:tc vMerge="1">
                  <a:txBody>
                    <a:bodyPr/>
                    <a:lstStyle/>
                    <a:p>
                      <a:endParaRPr lang="en-US" sz="1600" dirty="0"/>
                    </a:p>
                  </a:txBody>
                  <a:tcPr/>
                </a:tc>
                <a:tc>
                  <a:txBody>
                    <a:bodyPr/>
                    <a:lstStyle/>
                    <a:p>
                      <a:r>
                        <a:rPr lang="en-US" sz="2400" dirty="0" err="1" smtClean="0">
                          <a:latin typeface="Berlin Sans FB" pitchFamily="34" charset="0"/>
                          <a:cs typeface="Arial" pitchFamily="34" charset="0"/>
                        </a:rPr>
                        <a:t>Proyek</a:t>
                      </a:r>
                      <a:endParaRPr lang="en-US" sz="2400" dirty="0">
                        <a:latin typeface="Berlin Sans FB"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latin typeface="Berlin Sans FB" pitchFamily="34" charset="0"/>
                          <a:cs typeface="Arial" pitchFamily="34" charset="0"/>
                        </a:rPr>
                        <a:t>Daftar</a:t>
                      </a:r>
                      <a:r>
                        <a:rPr lang="en-US" sz="2400" dirty="0" smtClean="0">
                          <a:latin typeface="Berlin Sans FB" pitchFamily="34" charset="0"/>
                          <a:cs typeface="Arial" pitchFamily="34" charset="0"/>
                        </a:rPr>
                        <a:t> </a:t>
                      </a:r>
                      <a:r>
                        <a:rPr lang="en-US" sz="2400" dirty="0" err="1" smtClean="0">
                          <a:latin typeface="Berlin Sans FB" pitchFamily="34" charset="0"/>
                          <a:cs typeface="Arial" pitchFamily="34" charset="0"/>
                        </a:rPr>
                        <a:t>cek</a:t>
                      </a:r>
                      <a:r>
                        <a:rPr lang="en-US" sz="2400" dirty="0" smtClean="0">
                          <a:latin typeface="Berlin Sans FB" pitchFamily="34" charset="0"/>
                          <a:cs typeface="Arial" pitchFamily="34" charset="0"/>
                        </a:rPr>
                        <a:t>,</a:t>
                      </a:r>
                      <a:r>
                        <a:rPr lang="en-US" sz="2400" baseline="0" dirty="0" smtClean="0">
                          <a:latin typeface="Berlin Sans FB" pitchFamily="34" charset="0"/>
                          <a:cs typeface="Arial" pitchFamily="34" charset="0"/>
                        </a:rPr>
                        <a:t> </a:t>
                      </a:r>
                      <a:r>
                        <a:rPr lang="en-US" sz="2400" baseline="0" dirty="0" err="1" smtClean="0">
                          <a:latin typeface="Berlin Sans FB" pitchFamily="34" charset="0"/>
                          <a:cs typeface="Arial" pitchFamily="34" charset="0"/>
                        </a:rPr>
                        <a:t>skala</a:t>
                      </a:r>
                      <a:r>
                        <a:rPr lang="en-US" sz="2400" baseline="0" dirty="0" smtClean="0">
                          <a:latin typeface="Berlin Sans FB" pitchFamily="34" charset="0"/>
                          <a:cs typeface="Arial" pitchFamily="34" charset="0"/>
                        </a:rPr>
                        <a:t> </a:t>
                      </a:r>
                      <a:r>
                        <a:rPr lang="en-US" sz="2400" baseline="0" dirty="0" err="1" smtClean="0">
                          <a:latin typeface="Berlin Sans FB" pitchFamily="34" charset="0"/>
                          <a:cs typeface="Arial" pitchFamily="34" charset="0"/>
                        </a:rPr>
                        <a:t>penilaian</a:t>
                      </a:r>
                      <a:endParaRPr lang="en-US" sz="2400" dirty="0" smtClean="0">
                        <a:latin typeface="Berlin Sans FB"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latin typeface="Berlin Sans FB" pitchFamily="34" charset="0"/>
                          <a:cs typeface="Arial" pitchFamily="34" charset="0"/>
                        </a:rPr>
                        <a:t>Bakti</a:t>
                      </a:r>
                      <a:r>
                        <a:rPr lang="en-US" sz="2400" baseline="0" dirty="0" smtClean="0">
                          <a:latin typeface="Berlin Sans FB" pitchFamily="34" charset="0"/>
                          <a:cs typeface="Arial" pitchFamily="34" charset="0"/>
                        </a:rPr>
                        <a:t> </a:t>
                      </a:r>
                      <a:r>
                        <a:rPr lang="en-US" sz="2400" baseline="0" dirty="0" err="1" smtClean="0">
                          <a:latin typeface="Berlin Sans FB" pitchFamily="34" charset="0"/>
                          <a:cs typeface="Arial" pitchFamily="34" charset="0"/>
                        </a:rPr>
                        <a:t>sosial</a:t>
                      </a:r>
                      <a:r>
                        <a:rPr lang="en-US" sz="2400" baseline="0" dirty="0" smtClean="0">
                          <a:latin typeface="Berlin Sans FB" pitchFamily="34" charset="0"/>
                          <a:cs typeface="Arial" pitchFamily="34" charset="0"/>
                        </a:rPr>
                        <a:t>, </a:t>
                      </a:r>
                      <a:r>
                        <a:rPr lang="en-US" sz="2400" baseline="0" dirty="0" err="1" smtClean="0">
                          <a:latin typeface="Berlin Sans FB" pitchFamily="34" charset="0"/>
                          <a:cs typeface="Arial" pitchFamily="34" charset="0"/>
                        </a:rPr>
                        <a:t>pentas</a:t>
                      </a:r>
                      <a:r>
                        <a:rPr lang="en-US" sz="2400" baseline="0" dirty="0" smtClean="0">
                          <a:latin typeface="Berlin Sans FB" pitchFamily="34" charset="0"/>
                          <a:cs typeface="Arial" pitchFamily="34" charset="0"/>
                        </a:rPr>
                        <a:t> </a:t>
                      </a:r>
                      <a:r>
                        <a:rPr lang="en-US" sz="2400" baseline="0" dirty="0" err="1" smtClean="0">
                          <a:latin typeface="Berlin Sans FB" pitchFamily="34" charset="0"/>
                          <a:cs typeface="Arial" pitchFamily="34" charset="0"/>
                        </a:rPr>
                        <a:t>seni</a:t>
                      </a:r>
                      <a:r>
                        <a:rPr lang="en-US" sz="2400" baseline="0" dirty="0" smtClean="0">
                          <a:latin typeface="Berlin Sans FB" pitchFamily="34" charset="0"/>
                          <a:cs typeface="Arial" pitchFamily="34" charset="0"/>
                        </a:rPr>
                        <a:t>, </a:t>
                      </a:r>
                      <a:r>
                        <a:rPr lang="en-US" sz="2400" baseline="0" dirty="0" err="1" smtClean="0">
                          <a:latin typeface="Berlin Sans FB" pitchFamily="34" charset="0"/>
                          <a:cs typeface="Arial" pitchFamily="34" charset="0"/>
                        </a:rPr>
                        <a:t>debat</a:t>
                      </a:r>
                      <a:r>
                        <a:rPr lang="en-US" sz="2400" baseline="0" dirty="0" smtClean="0">
                          <a:latin typeface="Berlin Sans FB" pitchFamily="34" charset="0"/>
                          <a:cs typeface="Arial" pitchFamily="34" charset="0"/>
                        </a:rPr>
                        <a:t>,  </a:t>
                      </a:r>
                      <a:r>
                        <a:rPr lang="en-US" sz="2400" baseline="0" dirty="0" err="1" smtClean="0">
                          <a:latin typeface="Berlin Sans FB" pitchFamily="34" charset="0"/>
                          <a:cs typeface="Arial" pitchFamily="34" charset="0"/>
                        </a:rPr>
                        <a:t>penghijauan</a:t>
                      </a:r>
                      <a:endParaRPr lang="en-US" sz="2400" dirty="0" smtClean="0">
                        <a:latin typeface="Berlin Sans FB" pitchFamily="34" charset="0"/>
                        <a:cs typeface="Arial" pitchFamily="34" charset="0"/>
                      </a:endParaRPr>
                    </a:p>
                  </a:txBody>
                  <a:tcPr/>
                </a:tc>
              </a:tr>
              <a:tr h="1275051">
                <a:tc vMerge="1">
                  <a:txBody>
                    <a:bodyPr/>
                    <a:lstStyle/>
                    <a:p>
                      <a:endParaRPr lang="en-US" sz="1600" dirty="0"/>
                    </a:p>
                  </a:txBody>
                  <a:tcPr/>
                </a:tc>
                <a:tc>
                  <a:txBody>
                    <a:bodyPr/>
                    <a:lstStyle/>
                    <a:p>
                      <a:r>
                        <a:rPr lang="en-US" sz="2400" dirty="0" err="1" smtClean="0">
                          <a:latin typeface="Berlin Sans FB" pitchFamily="34" charset="0"/>
                          <a:cs typeface="Arial" pitchFamily="34" charset="0"/>
                        </a:rPr>
                        <a:t>Portofolio</a:t>
                      </a:r>
                      <a:endParaRPr lang="en-US" sz="2400" dirty="0">
                        <a:latin typeface="Berlin Sans FB"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latin typeface="Berlin Sans FB" pitchFamily="34" charset="0"/>
                          <a:cs typeface="Arial" pitchFamily="34" charset="0"/>
                        </a:rPr>
                        <a:t>Daftar</a:t>
                      </a:r>
                      <a:r>
                        <a:rPr lang="en-US" sz="2400" dirty="0" smtClean="0">
                          <a:latin typeface="Berlin Sans FB" pitchFamily="34" charset="0"/>
                          <a:cs typeface="Arial" pitchFamily="34" charset="0"/>
                        </a:rPr>
                        <a:t> </a:t>
                      </a:r>
                      <a:r>
                        <a:rPr lang="en-US" sz="2400" dirty="0" err="1" smtClean="0">
                          <a:latin typeface="Berlin Sans FB" pitchFamily="34" charset="0"/>
                          <a:cs typeface="Arial" pitchFamily="34" charset="0"/>
                        </a:rPr>
                        <a:t>cek</a:t>
                      </a:r>
                      <a:r>
                        <a:rPr lang="en-US" sz="2400" dirty="0" smtClean="0">
                          <a:latin typeface="Berlin Sans FB" pitchFamily="34" charset="0"/>
                          <a:cs typeface="Arial" pitchFamily="34" charset="0"/>
                        </a:rPr>
                        <a:t>,</a:t>
                      </a:r>
                      <a:r>
                        <a:rPr lang="en-US" sz="2400" baseline="0" dirty="0" smtClean="0">
                          <a:latin typeface="Berlin Sans FB" pitchFamily="34" charset="0"/>
                          <a:cs typeface="Arial" pitchFamily="34" charset="0"/>
                        </a:rPr>
                        <a:t> </a:t>
                      </a:r>
                      <a:r>
                        <a:rPr lang="en-US" sz="2400" baseline="0" dirty="0" err="1" smtClean="0">
                          <a:latin typeface="Berlin Sans FB" pitchFamily="34" charset="0"/>
                          <a:cs typeface="Arial" pitchFamily="34" charset="0"/>
                        </a:rPr>
                        <a:t>skala</a:t>
                      </a:r>
                      <a:r>
                        <a:rPr lang="en-US" sz="2400" baseline="0" dirty="0" smtClean="0">
                          <a:latin typeface="Berlin Sans FB" pitchFamily="34" charset="0"/>
                          <a:cs typeface="Arial" pitchFamily="34" charset="0"/>
                        </a:rPr>
                        <a:t> </a:t>
                      </a:r>
                      <a:r>
                        <a:rPr lang="en-US" sz="2400" baseline="0" dirty="0" err="1" smtClean="0">
                          <a:latin typeface="Berlin Sans FB" pitchFamily="34" charset="0"/>
                          <a:cs typeface="Arial" pitchFamily="34" charset="0"/>
                        </a:rPr>
                        <a:t>penilaian</a:t>
                      </a:r>
                      <a:endParaRPr lang="en-US" sz="2400" dirty="0" smtClean="0">
                        <a:latin typeface="Berlin Sans FB"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latin typeface="Berlin Sans FB" pitchFamily="34" charset="0"/>
                          <a:cs typeface="Arial" pitchFamily="34" charset="0"/>
                        </a:rPr>
                        <a:t>Makalah</a:t>
                      </a:r>
                      <a:r>
                        <a:rPr lang="en-US" sz="2400" dirty="0" smtClean="0">
                          <a:latin typeface="Berlin Sans FB" pitchFamily="34" charset="0"/>
                          <a:cs typeface="Arial" pitchFamily="34" charset="0"/>
                        </a:rPr>
                        <a:t>, </a:t>
                      </a:r>
                      <a:r>
                        <a:rPr lang="en-US" sz="2400" dirty="0" err="1" smtClean="0">
                          <a:latin typeface="Berlin Sans FB" pitchFamily="34" charset="0"/>
                          <a:cs typeface="Arial" pitchFamily="34" charset="0"/>
                        </a:rPr>
                        <a:t>Piagam</a:t>
                      </a:r>
                      <a:r>
                        <a:rPr lang="en-US" sz="2400" dirty="0" smtClean="0">
                          <a:latin typeface="Berlin Sans FB" pitchFamily="34" charset="0"/>
                          <a:cs typeface="Arial" pitchFamily="34" charset="0"/>
                        </a:rPr>
                        <a:t>,</a:t>
                      </a:r>
                      <a:r>
                        <a:rPr lang="en-US" sz="2400" baseline="0" dirty="0" smtClean="0">
                          <a:latin typeface="Berlin Sans FB" pitchFamily="34" charset="0"/>
                          <a:cs typeface="Arial" pitchFamily="34" charset="0"/>
                        </a:rPr>
                        <a:t> Kumpulan </a:t>
                      </a:r>
                      <a:r>
                        <a:rPr lang="en-US" sz="2400" baseline="0" dirty="0" err="1" smtClean="0">
                          <a:latin typeface="Berlin Sans FB" pitchFamily="34" charset="0"/>
                          <a:cs typeface="Arial" pitchFamily="34" charset="0"/>
                        </a:rPr>
                        <a:t>Puisi</a:t>
                      </a:r>
                      <a:r>
                        <a:rPr lang="en-US" sz="2400" baseline="0" dirty="0" smtClean="0">
                          <a:latin typeface="Berlin Sans FB" pitchFamily="34" charset="0"/>
                          <a:cs typeface="Arial" pitchFamily="34" charset="0"/>
                        </a:rPr>
                        <a:t>, </a:t>
                      </a:r>
                      <a:r>
                        <a:rPr lang="en-US" sz="2400" baseline="0" dirty="0" err="1" smtClean="0">
                          <a:latin typeface="Berlin Sans FB" pitchFamily="34" charset="0"/>
                          <a:cs typeface="Arial" pitchFamily="34" charset="0"/>
                        </a:rPr>
                        <a:t>Laporan</a:t>
                      </a:r>
                      <a:r>
                        <a:rPr lang="en-US" sz="2400" baseline="0" dirty="0" smtClean="0">
                          <a:latin typeface="Berlin Sans FB" pitchFamily="34" charset="0"/>
                          <a:cs typeface="Arial" pitchFamily="34" charset="0"/>
                        </a:rPr>
                        <a:t> </a:t>
                      </a:r>
                      <a:r>
                        <a:rPr lang="en-US" sz="2400" baseline="0" dirty="0" err="1" smtClean="0">
                          <a:latin typeface="Berlin Sans FB" pitchFamily="34" charset="0"/>
                          <a:cs typeface="Arial" pitchFamily="34" charset="0"/>
                        </a:rPr>
                        <a:t>Penelitian</a:t>
                      </a:r>
                      <a:endParaRPr lang="en-US" sz="2400" dirty="0" smtClean="0">
                        <a:latin typeface="Berlin Sans FB" pitchFamily="34" charset="0"/>
                        <a:cs typeface="Arial" pitchFamily="34" charset="0"/>
                      </a:endParaRPr>
                    </a:p>
                  </a:txBody>
                  <a:tcPr/>
                </a:tc>
              </a:tr>
            </a:tbl>
          </a:graphicData>
        </a:graphic>
      </p:graphicFrame>
      <p:sp>
        <p:nvSpPr>
          <p:cNvPr id="7" name="Title 1"/>
          <p:cNvSpPr>
            <a:spLocks noGrp="1"/>
          </p:cNvSpPr>
          <p:nvPr>
            <p:ph type="title"/>
          </p:nvPr>
        </p:nvSpPr>
        <p:spPr>
          <a:xfrm>
            <a:off x="0" y="0"/>
            <a:ext cx="9144000" cy="1387366"/>
          </a:xfrm>
          <a:solidFill>
            <a:schemeClr val="accent6">
              <a:lumMod val="20000"/>
              <a:lumOff val="80000"/>
            </a:schemeClr>
          </a:solidFill>
        </p:spPr>
        <p:txBody>
          <a:bodyPr>
            <a:noAutofit/>
          </a:bodyPr>
          <a:lstStyle/>
          <a:p>
            <a:r>
              <a:rPr lang="en-US" sz="3600" dirty="0" err="1" smtClean="0">
                <a:solidFill>
                  <a:schemeClr val="tx1"/>
                </a:solidFill>
                <a:latin typeface="Berlin Sans FB Demi" pitchFamily="34" charset="0"/>
              </a:rPr>
              <a:t>Teknik</a:t>
            </a:r>
            <a:r>
              <a:rPr lang="en-US" sz="3600" dirty="0" smtClean="0">
                <a:solidFill>
                  <a:schemeClr val="tx1"/>
                </a:solidFill>
                <a:latin typeface="Berlin Sans FB Demi" pitchFamily="34" charset="0"/>
              </a:rPr>
              <a:t> &amp; </a:t>
            </a:r>
            <a:r>
              <a:rPr lang="en-US" sz="3600" dirty="0" err="1" smtClean="0">
                <a:solidFill>
                  <a:schemeClr val="tx1"/>
                </a:solidFill>
                <a:latin typeface="Berlin Sans FB Demi" pitchFamily="34" charset="0"/>
              </a:rPr>
              <a:t>Instrumen</a:t>
            </a:r>
            <a:r>
              <a:rPr lang="en-US" sz="3600" dirty="0" smtClean="0">
                <a:solidFill>
                  <a:schemeClr val="tx1"/>
                </a:solidFill>
                <a:latin typeface="Berlin Sans FB Demi" pitchFamily="34" charset="0"/>
              </a:rPr>
              <a:t> </a:t>
            </a:r>
            <a:r>
              <a:rPr lang="en-US" sz="3600" dirty="0" err="1" smtClean="0">
                <a:solidFill>
                  <a:schemeClr val="tx1"/>
                </a:solidFill>
                <a:latin typeface="Berlin Sans FB Demi" pitchFamily="34" charset="0"/>
              </a:rPr>
              <a:t>Penilaian</a:t>
            </a:r>
            <a:r>
              <a:rPr lang="en-US" sz="3600" dirty="0" smtClean="0">
                <a:solidFill>
                  <a:schemeClr val="tx1"/>
                </a:solidFill>
                <a:latin typeface="Berlin Sans FB Demi" pitchFamily="34" charset="0"/>
              </a:rPr>
              <a:t> </a:t>
            </a:r>
            <a:r>
              <a:rPr lang="id-ID" sz="3600" b="1" cap="all" dirty="0" smtClean="0">
                <a:latin typeface="Berlin Sans FB Demi" pitchFamily="34" charset="0"/>
              </a:rPr>
              <a:t>keterampilan</a:t>
            </a:r>
            <a:endParaRPr lang="en-US" sz="3600" b="1" cap="all" dirty="0">
              <a:solidFill>
                <a:schemeClr val="tx1"/>
              </a:solidFill>
              <a:latin typeface="Berlin Sans FB Demi" pitchFamily="34" charset="0"/>
            </a:endParaRPr>
          </a:p>
        </p:txBody>
      </p:sp>
    </p:spTree>
    <p:extLst>
      <p:ext uri="{BB962C8B-B14F-4D97-AF65-F5344CB8AC3E}">
        <p14:creationId xmlns:p14="http://schemas.microsoft.com/office/powerpoint/2010/main" xmlns="" val="9686054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2522490"/>
            <a:ext cx="9144000" cy="1576551"/>
          </a:xfrm>
          <a:solidFill>
            <a:schemeClr val="accent6">
              <a:lumMod val="20000"/>
              <a:lumOff val="80000"/>
            </a:schemeClr>
          </a:solidFill>
        </p:spPr>
        <p:txBody>
          <a:bodyPr>
            <a:normAutofit/>
          </a:bodyPr>
          <a:lstStyle/>
          <a:p>
            <a:pPr algn="ctr">
              <a:spcBef>
                <a:spcPts val="0"/>
              </a:spcBef>
            </a:pPr>
            <a:r>
              <a:rPr lang="id-ID" sz="3600" dirty="0" smtClean="0">
                <a:solidFill>
                  <a:srgbClr val="0000CC"/>
                </a:solidFill>
                <a:effectLst>
                  <a:outerShdw blurRad="38100" dist="38100" dir="2700000" algn="tl">
                    <a:srgbClr val="000000">
                      <a:alpha val="43137"/>
                    </a:srgbClr>
                  </a:outerShdw>
                </a:effectLst>
                <a:latin typeface="Berlin Sans FB Demi" pitchFamily="34" charset="0"/>
              </a:rPr>
              <a:t>PENGOLAHAN NILAI</a:t>
            </a:r>
          </a:p>
          <a:p>
            <a:pPr algn="ctr">
              <a:spcBef>
                <a:spcPts val="0"/>
              </a:spcBef>
            </a:pPr>
            <a:endParaRPr lang="id-ID" sz="3600" dirty="0">
              <a:solidFill>
                <a:srgbClr val="0000CC"/>
              </a:solidFill>
              <a:effectLst>
                <a:outerShdw blurRad="38100" dist="38100" dir="2700000" algn="tl">
                  <a:srgbClr val="000000">
                    <a:alpha val="43137"/>
                  </a:srgbClr>
                </a:outerShdw>
              </a:effectLst>
              <a:latin typeface="Berlin Sans FB Demi" pitchFamily="34" charset="0"/>
            </a:endParaRPr>
          </a:p>
        </p:txBody>
      </p:sp>
    </p:spTree>
  </p:cSld>
  <p:clrMapOvr>
    <a:masterClrMapping/>
  </p:clrMapOvr>
  <p:transition>
    <p:comb/>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83630" y="422367"/>
            <a:ext cx="8397766" cy="58477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3200" b="1" dirty="0" smtClean="0">
                <a:ln w="11430"/>
                <a:solidFill>
                  <a:schemeClr val="bg1"/>
                </a:solidFill>
                <a:latin typeface="Berlin Sans FB Demi" pitchFamily="34" charset="0"/>
                <a:cs typeface="Calibri" pitchFamily="34" charset="0"/>
              </a:rPr>
              <a:t>CONTOH PENGOLAHAN PENILAIAN</a:t>
            </a:r>
            <a:r>
              <a:rPr lang="en-US" sz="3200" b="1" dirty="0" smtClean="0">
                <a:ln w="11430"/>
                <a:solidFill>
                  <a:schemeClr val="bg1"/>
                </a:solidFill>
                <a:latin typeface="Berlin Sans FB Demi" pitchFamily="34" charset="0"/>
                <a:cs typeface="Calibri" pitchFamily="34" charset="0"/>
              </a:rPr>
              <a:t> </a:t>
            </a:r>
            <a:r>
              <a:rPr lang="id-ID" sz="3200" b="1" dirty="0">
                <a:ln w="11430"/>
                <a:solidFill>
                  <a:schemeClr val="bg1"/>
                </a:solidFill>
                <a:latin typeface="Berlin Sans FB Demi" pitchFamily="34" charset="0"/>
                <a:cs typeface="Calibri" pitchFamily="34" charset="0"/>
              </a:rPr>
              <a:t>SIKAP</a:t>
            </a:r>
          </a:p>
        </p:txBody>
      </p:sp>
      <p:sp>
        <p:nvSpPr>
          <p:cNvPr id="6" name="Rounded Rectangle 5"/>
          <p:cNvSpPr/>
          <p:nvPr/>
        </p:nvSpPr>
        <p:spPr>
          <a:xfrm>
            <a:off x="2502876" y="2047002"/>
            <a:ext cx="1806342" cy="1185935"/>
          </a:xfrm>
          <a:prstGeom prst="roundRect">
            <a:avLst>
              <a:gd name="adj" fmla="val 0"/>
            </a:avLst>
          </a:prstGeom>
        </p:spPr>
        <p:style>
          <a:lnRef idx="0">
            <a:schemeClr val="accent6"/>
          </a:lnRef>
          <a:fillRef idx="3">
            <a:schemeClr val="accent6"/>
          </a:fillRef>
          <a:effectRef idx="3">
            <a:schemeClr val="accent6"/>
          </a:effectRef>
          <a:fontRef idx="minor">
            <a:schemeClr val="lt1"/>
          </a:fontRef>
        </p:style>
        <p:txBody>
          <a:bodyPr rtlCol="0" anchor="ctr"/>
          <a:lstStyle/>
          <a:p>
            <a:pPr>
              <a:lnSpc>
                <a:spcPts val="1700"/>
              </a:lnSpc>
            </a:pPr>
            <a:r>
              <a:rPr lang="id-ID" sz="1600" b="1" dirty="0" smtClean="0">
                <a:solidFill>
                  <a:srgbClr val="FFFF00"/>
                </a:solidFill>
                <a:latin typeface="Berlin Sans FB" pitchFamily="34" charset="0"/>
              </a:rPr>
              <a:t>Guru MP: </a:t>
            </a:r>
          </a:p>
          <a:p>
            <a:pPr>
              <a:lnSpc>
                <a:spcPts val="1700"/>
              </a:lnSpc>
            </a:pPr>
            <a:r>
              <a:rPr lang="id-ID" sz="1600" b="1" dirty="0" smtClean="0">
                <a:latin typeface="Berlin Sans FB" pitchFamily="34" charset="0"/>
              </a:rPr>
              <a:t>Merangkum catatan selama 1 sem setiap siswa</a:t>
            </a:r>
            <a:endParaRPr lang="id-ID" sz="1600" b="1" dirty="0">
              <a:latin typeface="Berlin Sans FB" pitchFamily="34" charset="0"/>
            </a:endParaRPr>
          </a:p>
        </p:txBody>
      </p:sp>
      <p:sp>
        <p:nvSpPr>
          <p:cNvPr id="9" name="Rounded Rectangle 8"/>
          <p:cNvSpPr/>
          <p:nvPr/>
        </p:nvSpPr>
        <p:spPr>
          <a:xfrm>
            <a:off x="63044" y="2675758"/>
            <a:ext cx="2207169" cy="2321894"/>
          </a:xfrm>
          <a:prstGeom prst="roundRect">
            <a:avLst>
              <a:gd name="adj" fmla="val 23086"/>
            </a:avLst>
          </a:prstGeom>
        </p:spPr>
        <p:style>
          <a:lnRef idx="0">
            <a:schemeClr val="accent6"/>
          </a:lnRef>
          <a:fillRef idx="3">
            <a:schemeClr val="accent6"/>
          </a:fillRef>
          <a:effectRef idx="3">
            <a:schemeClr val="accent6"/>
          </a:effectRef>
          <a:fontRef idx="minor">
            <a:schemeClr val="lt1"/>
          </a:fontRef>
        </p:style>
        <p:txBody>
          <a:bodyPr rtlCol="0" anchor="ctr"/>
          <a:lstStyle/>
          <a:p>
            <a:r>
              <a:rPr lang="id-ID" b="1" dirty="0" smtClean="0">
                <a:latin typeface="Berlin Sans FB" pitchFamily="34" charset="0"/>
              </a:rPr>
              <a:t>Mel Observasi mencatat sikap menonjol:</a:t>
            </a:r>
          </a:p>
          <a:p>
            <a:pPr marL="171450" indent="-171450">
              <a:buFont typeface="Arial" pitchFamily="34" charset="0"/>
              <a:buChar char="•"/>
            </a:pPr>
            <a:r>
              <a:rPr lang="id-ID" b="1" dirty="0" smtClean="0">
                <a:solidFill>
                  <a:srgbClr val="FFFF00"/>
                </a:solidFill>
                <a:latin typeface="Berlin Sans FB" pitchFamily="34" charset="0"/>
              </a:rPr>
              <a:t>Guru MP</a:t>
            </a:r>
          </a:p>
          <a:p>
            <a:pPr marL="171450" indent="-171450">
              <a:buFont typeface="Arial" pitchFamily="34" charset="0"/>
              <a:buChar char="•"/>
            </a:pPr>
            <a:r>
              <a:rPr lang="id-ID" b="1" dirty="0" smtClean="0">
                <a:solidFill>
                  <a:srgbClr val="FFFF00"/>
                </a:solidFill>
                <a:latin typeface="Berlin Sans FB" pitchFamily="34" charset="0"/>
              </a:rPr>
              <a:t>Guru BK</a:t>
            </a:r>
          </a:p>
          <a:p>
            <a:pPr marL="171450" indent="-171450">
              <a:buFont typeface="Arial" pitchFamily="34" charset="0"/>
              <a:buChar char="•"/>
            </a:pPr>
            <a:r>
              <a:rPr lang="id-ID" b="1" dirty="0" smtClean="0">
                <a:solidFill>
                  <a:srgbClr val="FFFF00"/>
                </a:solidFill>
                <a:latin typeface="Berlin Sans FB" pitchFamily="34" charset="0"/>
              </a:rPr>
              <a:t>Wl Kelas</a:t>
            </a:r>
            <a:endParaRPr lang="id-ID" b="1" dirty="0">
              <a:solidFill>
                <a:srgbClr val="FFFF00"/>
              </a:solidFill>
              <a:latin typeface="Berlin Sans FB" pitchFamily="34" charset="0"/>
            </a:endParaRPr>
          </a:p>
        </p:txBody>
      </p:sp>
      <p:sp>
        <p:nvSpPr>
          <p:cNvPr id="12" name="Rounded Rectangle 11"/>
          <p:cNvSpPr/>
          <p:nvPr/>
        </p:nvSpPr>
        <p:spPr>
          <a:xfrm>
            <a:off x="7344706" y="2932388"/>
            <a:ext cx="1738236" cy="1970691"/>
          </a:xfrm>
          <a:prstGeom prst="roundRect">
            <a:avLst/>
          </a:prstGeom>
          <a:solidFill>
            <a:srgbClr val="00FF99"/>
          </a:solidFill>
        </p:spPr>
        <p:style>
          <a:lnRef idx="0">
            <a:schemeClr val="accent6"/>
          </a:lnRef>
          <a:fillRef idx="3">
            <a:schemeClr val="accent6"/>
          </a:fillRef>
          <a:effectRef idx="3">
            <a:schemeClr val="accent6"/>
          </a:effectRef>
          <a:fontRef idx="minor">
            <a:schemeClr val="lt1"/>
          </a:fontRef>
        </p:style>
        <p:txBody>
          <a:bodyPr rtlCol="0" anchor="ctr"/>
          <a:lstStyle/>
          <a:p>
            <a:pPr>
              <a:lnSpc>
                <a:spcPts val="2300"/>
              </a:lnSpc>
            </a:pPr>
            <a:r>
              <a:rPr lang="id-ID" b="1" dirty="0" smtClean="0">
                <a:solidFill>
                  <a:schemeClr val="tx1"/>
                </a:solidFill>
                <a:latin typeface="Arial Narrow" pitchFamily="34" charset="0"/>
              </a:rPr>
              <a:t>Deskripsi </a:t>
            </a:r>
          </a:p>
          <a:p>
            <a:pPr marL="173038" indent="-173038">
              <a:lnSpc>
                <a:spcPts val="2300"/>
              </a:lnSpc>
            </a:pPr>
            <a:r>
              <a:rPr lang="id-ID" b="1" dirty="0" smtClean="0">
                <a:solidFill>
                  <a:schemeClr val="tx1"/>
                </a:solidFill>
                <a:latin typeface="Arial Narrow" pitchFamily="34" charset="0"/>
              </a:rPr>
              <a:t>Sikap Spiritual </a:t>
            </a:r>
          </a:p>
          <a:p>
            <a:pPr marL="173038" indent="-173038">
              <a:lnSpc>
                <a:spcPts val="2300"/>
              </a:lnSpc>
            </a:pPr>
            <a:r>
              <a:rPr lang="id-ID" b="1" dirty="0" smtClean="0">
                <a:solidFill>
                  <a:schemeClr val="tx1"/>
                </a:solidFill>
                <a:latin typeface="Arial Narrow" pitchFamily="34" charset="0"/>
              </a:rPr>
              <a:t>&amp; Sikap Sosial</a:t>
            </a:r>
          </a:p>
          <a:p>
            <a:pPr marL="171450" indent="-171450">
              <a:lnSpc>
                <a:spcPts val="2300"/>
              </a:lnSpc>
            </a:pPr>
            <a:r>
              <a:rPr lang="id-ID" b="1" dirty="0" smtClean="0">
                <a:solidFill>
                  <a:schemeClr val="tx1"/>
                </a:solidFill>
                <a:latin typeface="Arial Narrow" pitchFamily="34" charset="0"/>
              </a:rPr>
              <a:t>(RAPOR)</a:t>
            </a:r>
            <a:endParaRPr lang="id-ID" b="1" dirty="0">
              <a:solidFill>
                <a:schemeClr val="tx1"/>
              </a:solidFill>
              <a:latin typeface="Arial Narrow" pitchFamily="34" charset="0"/>
            </a:endParaRPr>
          </a:p>
        </p:txBody>
      </p:sp>
      <p:sp>
        <p:nvSpPr>
          <p:cNvPr id="20" name="Left Brace 19"/>
          <p:cNvSpPr/>
          <p:nvPr/>
        </p:nvSpPr>
        <p:spPr>
          <a:xfrm>
            <a:off x="2270229" y="2630930"/>
            <a:ext cx="220720" cy="2542057"/>
          </a:xfrm>
          <a:prstGeom prst="leftBrace">
            <a:avLst>
              <a:gd name="adj1" fmla="val 0"/>
              <a:gd name="adj2" fmla="val 48824"/>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21" name="Left Brace 20"/>
          <p:cNvSpPr/>
          <p:nvPr/>
        </p:nvSpPr>
        <p:spPr>
          <a:xfrm rot="10800000">
            <a:off x="4315123" y="2585535"/>
            <a:ext cx="256870" cy="2632841"/>
          </a:xfrm>
          <a:prstGeom prst="leftBrace">
            <a:avLst>
              <a:gd name="adj1" fmla="val 0"/>
              <a:gd name="adj2" fmla="val 48824"/>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16" name="Rounded Rectangle 15"/>
          <p:cNvSpPr/>
          <p:nvPr/>
        </p:nvSpPr>
        <p:spPr>
          <a:xfrm>
            <a:off x="4601243" y="3240705"/>
            <a:ext cx="1231993" cy="1347059"/>
          </a:xfrm>
          <a:prstGeom prst="roundRect">
            <a:avLst>
              <a:gd name="adj" fmla="val 0"/>
            </a:avLst>
          </a:prstGeom>
        </p:spPr>
        <p:style>
          <a:lnRef idx="0">
            <a:schemeClr val="accent6"/>
          </a:lnRef>
          <a:fillRef idx="3">
            <a:schemeClr val="accent6"/>
          </a:fillRef>
          <a:effectRef idx="3">
            <a:schemeClr val="accent6"/>
          </a:effectRef>
          <a:fontRef idx="minor">
            <a:schemeClr val="lt1"/>
          </a:fontRef>
        </p:style>
        <p:txBody>
          <a:bodyPr rtlCol="0" anchor="ctr"/>
          <a:lstStyle/>
          <a:p>
            <a:r>
              <a:rPr lang="id-ID" sz="1700" b="1" dirty="0" smtClean="0">
                <a:latin typeface="Berlin Sans FB" pitchFamily="34" charset="0"/>
              </a:rPr>
              <a:t>Dikumpulkan ke </a:t>
            </a:r>
          </a:p>
          <a:p>
            <a:r>
              <a:rPr lang="id-ID" sz="1700" b="1" dirty="0" smtClean="0">
                <a:latin typeface="Berlin Sans FB" pitchFamily="34" charset="0"/>
              </a:rPr>
              <a:t>Walikelas </a:t>
            </a:r>
            <a:endParaRPr lang="id-ID" sz="1700" dirty="0">
              <a:latin typeface="Berlin Sans FB" pitchFamily="34" charset="0"/>
            </a:endParaRPr>
          </a:p>
        </p:txBody>
      </p:sp>
      <p:grpSp>
        <p:nvGrpSpPr>
          <p:cNvPr id="2" name="Group 30"/>
          <p:cNvGrpSpPr/>
          <p:nvPr/>
        </p:nvGrpSpPr>
        <p:grpSpPr>
          <a:xfrm>
            <a:off x="141894" y="6069724"/>
            <a:ext cx="8812922" cy="400110"/>
            <a:chOff x="141894" y="6006660"/>
            <a:chExt cx="8812922" cy="400110"/>
          </a:xfrm>
        </p:grpSpPr>
        <p:cxnSp>
          <p:nvCxnSpPr>
            <p:cNvPr id="18" name="Elbow Connector 17"/>
            <p:cNvCxnSpPr/>
            <p:nvPr/>
          </p:nvCxnSpPr>
          <p:spPr>
            <a:xfrm flipV="1">
              <a:off x="141894" y="6227379"/>
              <a:ext cx="8812922" cy="2"/>
            </a:xfrm>
            <a:prstGeom prst="bentConnector3">
              <a:avLst>
                <a:gd name="adj1" fmla="val 50000"/>
              </a:avLst>
            </a:prstGeom>
            <a:ln>
              <a:headEnd type="diamond" w="med" len="med"/>
              <a:tailEnd type="diamond" w="med" len="med"/>
            </a:ln>
          </p:spPr>
          <p:style>
            <a:lnRef idx="3">
              <a:schemeClr val="dk1"/>
            </a:lnRef>
            <a:fillRef idx="0">
              <a:schemeClr val="dk1"/>
            </a:fillRef>
            <a:effectRef idx="2">
              <a:schemeClr val="dk1"/>
            </a:effectRef>
            <a:fontRef idx="minor">
              <a:schemeClr val="tx1"/>
            </a:fontRef>
          </p:style>
        </p:cxnSp>
        <p:sp>
          <p:nvSpPr>
            <p:cNvPr id="30" name="TextBox 29"/>
            <p:cNvSpPr txBox="1"/>
            <p:nvPr/>
          </p:nvSpPr>
          <p:spPr>
            <a:xfrm>
              <a:off x="3689157" y="6006660"/>
              <a:ext cx="2285999" cy="400110"/>
            </a:xfrm>
            <a:prstGeom prst="rect">
              <a:avLst/>
            </a:prstGeom>
            <a:solidFill>
              <a:schemeClr val="tx1"/>
            </a:solidFill>
          </p:spPr>
          <p:txBody>
            <a:bodyPr wrap="square" rtlCol="0" anchor="ctr" anchorCtr="0">
              <a:spAutoFit/>
            </a:bodyPr>
            <a:lstStyle/>
            <a:p>
              <a:pPr algn="ctr">
                <a:lnSpc>
                  <a:spcPts val="2300"/>
                </a:lnSpc>
              </a:pPr>
              <a:r>
                <a:rPr lang="id-ID" sz="2000" dirty="0" smtClean="0">
                  <a:solidFill>
                    <a:srgbClr val="FFFF00"/>
                  </a:solidFill>
                  <a:latin typeface="Arial Narrow" pitchFamily="34" charset="0"/>
                </a:rPr>
                <a:t>Selama 1 semester</a:t>
              </a:r>
              <a:endParaRPr lang="id-ID" sz="2000" dirty="0">
                <a:solidFill>
                  <a:srgbClr val="FFFF00"/>
                </a:solidFill>
                <a:latin typeface="Arial Narrow" pitchFamily="34" charset="0"/>
              </a:endParaRPr>
            </a:p>
          </p:txBody>
        </p:sp>
      </p:grpSp>
      <p:sp>
        <p:nvSpPr>
          <p:cNvPr id="26" name="Rounded Rectangle 25"/>
          <p:cNvSpPr/>
          <p:nvPr/>
        </p:nvSpPr>
        <p:spPr>
          <a:xfrm>
            <a:off x="2502876" y="3287220"/>
            <a:ext cx="1806342" cy="1185935"/>
          </a:xfrm>
          <a:prstGeom prst="roundRect">
            <a:avLst>
              <a:gd name="adj" fmla="val 0"/>
            </a:avLst>
          </a:prstGeom>
        </p:spPr>
        <p:style>
          <a:lnRef idx="0">
            <a:schemeClr val="accent6"/>
          </a:lnRef>
          <a:fillRef idx="3">
            <a:schemeClr val="accent6"/>
          </a:fillRef>
          <a:effectRef idx="3">
            <a:schemeClr val="accent6"/>
          </a:effectRef>
          <a:fontRef idx="minor">
            <a:schemeClr val="lt1"/>
          </a:fontRef>
        </p:style>
        <p:txBody>
          <a:bodyPr rtlCol="0" anchor="ctr"/>
          <a:lstStyle/>
          <a:p>
            <a:pPr>
              <a:lnSpc>
                <a:spcPts val="1700"/>
              </a:lnSpc>
            </a:pPr>
            <a:r>
              <a:rPr lang="id-ID" sz="1600" b="1" dirty="0" smtClean="0">
                <a:solidFill>
                  <a:srgbClr val="FFFF00"/>
                </a:solidFill>
                <a:latin typeface="Berlin Sans FB" pitchFamily="34" charset="0"/>
              </a:rPr>
              <a:t>Guru BK: </a:t>
            </a:r>
          </a:p>
          <a:p>
            <a:pPr>
              <a:lnSpc>
                <a:spcPts val="1700"/>
              </a:lnSpc>
            </a:pPr>
            <a:r>
              <a:rPr lang="id-ID" sz="1600" b="1" dirty="0" smtClean="0">
                <a:latin typeface="Berlin Sans FB" pitchFamily="34" charset="0"/>
              </a:rPr>
              <a:t>Merangkum catatan selama 1 sem setiap siswa</a:t>
            </a:r>
            <a:endParaRPr lang="id-ID" sz="1600" b="1" dirty="0">
              <a:latin typeface="Berlin Sans FB" pitchFamily="34" charset="0"/>
            </a:endParaRPr>
          </a:p>
        </p:txBody>
      </p:sp>
      <p:sp>
        <p:nvSpPr>
          <p:cNvPr id="27" name="Rounded Rectangle 26"/>
          <p:cNvSpPr/>
          <p:nvPr/>
        </p:nvSpPr>
        <p:spPr>
          <a:xfrm>
            <a:off x="2502876" y="4527441"/>
            <a:ext cx="1806342" cy="1185935"/>
          </a:xfrm>
          <a:prstGeom prst="roundRect">
            <a:avLst>
              <a:gd name="adj" fmla="val 0"/>
            </a:avLst>
          </a:prstGeom>
        </p:spPr>
        <p:style>
          <a:lnRef idx="0">
            <a:schemeClr val="accent6"/>
          </a:lnRef>
          <a:fillRef idx="3">
            <a:schemeClr val="accent6"/>
          </a:fillRef>
          <a:effectRef idx="3">
            <a:schemeClr val="accent6"/>
          </a:effectRef>
          <a:fontRef idx="minor">
            <a:schemeClr val="lt1"/>
          </a:fontRef>
        </p:style>
        <p:txBody>
          <a:bodyPr rtlCol="0" anchor="ctr"/>
          <a:lstStyle/>
          <a:p>
            <a:pPr>
              <a:lnSpc>
                <a:spcPts val="1700"/>
              </a:lnSpc>
            </a:pPr>
            <a:r>
              <a:rPr lang="id-ID" sz="1600" b="1" dirty="0" smtClean="0">
                <a:solidFill>
                  <a:srgbClr val="FFFF00"/>
                </a:solidFill>
                <a:latin typeface="Berlin Sans FB" pitchFamily="34" charset="0"/>
              </a:rPr>
              <a:t>Wali Kls: </a:t>
            </a:r>
          </a:p>
          <a:p>
            <a:pPr>
              <a:lnSpc>
                <a:spcPts val="1700"/>
              </a:lnSpc>
            </a:pPr>
            <a:r>
              <a:rPr lang="id-ID" sz="1600" b="1" dirty="0" smtClean="0">
                <a:latin typeface="Berlin Sans FB" pitchFamily="34" charset="0"/>
              </a:rPr>
              <a:t>Merangkum catatan selama 1 sem setiap siswa</a:t>
            </a:r>
            <a:endParaRPr lang="id-ID" sz="1600" b="1" dirty="0">
              <a:latin typeface="Berlin Sans FB" pitchFamily="34" charset="0"/>
            </a:endParaRPr>
          </a:p>
        </p:txBody>
      </p:sp>
      <p:sp>
        <p:nvSpPr>
          <p:cNvPr id="28" name="Rounded Rectangle 27"/>
          <p:cNvSpPr/>
          <p:nvPr/>
        </p:nvSpPr>
        <p:spPr>
          <a:xfrm>
            <a:off x="6023833" y="3224161"/>
            <a:ext cx="1175739" cy="701455"/>
          </a:xfrm>
          <a:prstGeom prst="roundRect">
            <a:avLst>
              <a:gd name="adj" fmla="val 0"/>
            </a:avLst>
          </a:prstGeom>
        </p:spPr>
        <p:style>
          <a:lnRef idx="0">
            <a:schemeClr val="accent6"/>
          </a:lnRef>
          <a:fillRef idx="3">
            <a:schemeClr val="accent6"/>
          </a:fillRef>
          <a:effectRef idx="3">
            <a:schemeClr val="accent6"/>
          </a:effectRef>
          <a:fontRef idx="minor">
            <a:schemeClr val="lt1"/>
          </a:fontRef>
        </p:style>
        <p:txBody>
          <a:bodyPr rtlCol="0" anchor="ctr"/>
          <a:lstStyle/>
          <a:p>
            <a:pPr>
              <a:lnSpc>
                <a:spcPts val="1700"/>
              </a:lnSpc>
            </a:pPr>
            <a:r>
              <a:rPr lang="id-ID" sz="1600" b="1" dirty="0" smtClean="0">
                <a:solidFill>
                  <a:srgbClr val="FFFF00"/>
                </a:solidFill>
                <a:latin typeface="Berlin Sans FB" pitchFamily="34" charset="0"/>
              </a:rPr>
              <a:t>Sikap Spiiritual</a:t>
            </a:r>
            <a:endParaRPr lang="id-ID" sz="1600" b="1" dirty="0">
              <a:latin typeface="Berlin Sans FB" pitchFamily="34" charset="0"/>
            </a:endParaRPr>
          </a:p>
        </p:txBody>
      </p:sp>
      <p:sp>
        <p:nvSpPr>
          <p:cNvPr id="29" name="Rounded Rectangle 28"/>
          <p:cNvSpPr/>
          <p:nvPr/>
        </p:nvSpPr>
        <p:spPr>
          <a:xfrm>
            <a:off x="6023833" y="4007182"/>
            <a:ext cx="1175739" cy="701455"/>
          </a:xfrm>
          <a:prstGeom prst="roundRect">
            <a:avLst>
              <a:gd name="adj" fmla="val 0"/>
            </a:avLst>
          </a:prstGeom>
        </p:spPr>
        <p:style>
          <a:lnRef idx="0">
            <a:schemeClr val="accent6"/>
          </a:lnRef>
          <a:fillRef idx="3">
            <a:schemeClr val="accent6"/>
          </a:fillRef>
          <a:effectRef idx="3">
            <a:schemeClr val="accent6"/>
          </a:effectRef>
          <a:fontRef idx="minor">
            <a:schemeClr val="lt1"/>
          </a:fontRef>
        </p:style>
        <p:txBody>
          <a:bodyPr rtlCol="0" anchor="ctr"/>
          <a:lstStyle/>
          <a:p>
            <a:pPr>
              <a:lnSpc>
                <a:spcPts val="1700"/>
              </a:lnSpc>
            </a:pPr>
            <a:r>
              <a:rPr lang="id-ID" sz="1600" b="1" dirty="0" smtClean="0">
                <a:solidFill>
                  <a:srgbClr val="FFFF00"/>
                </a:solidFill>
                <a:latin typeface="Berlin Sans FB" pitchFamily="34" charset="0"/>
              </a:rPr>
              <a:t>Sikap Sosial</a:t>
            </a:r>
            <a:endParaRPr lang="id-ID" sz="1600" b="1" dirty="0">
              <a:latin typeface="Berlin Sans FB" pitchFamily="34" charset="0"/>
            </a:endParaRPr>
          </a:p>
        </p:txBody>
      </p:sp>
      <p:sp>
        <p:nvSpPr>
          <p:cNvPr id="31" name="Left Brace 30"/>
          <p:cNvSpPr/>
          <p:nvPr/>
        </p:nvSpPr>
        <p:spPr>
          <a:xfrm>
            <a:off x="5817465" y="3373811"/>
            <a:ext cx="204951" cy="1056290"/>
          </a:xfrm>
          <a:prstGeom prst="leftBrace">
            <a:avLst>
              <a:gd name="adj1" fmla="val 0"/>
              <a:gd name="adj2" fmla="val 48824"/>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32" name="Left Brace 31"/>
          <p:cNvSpPr/>
          <p:nvPr/>
        </p:nvSpPr>
        <p:spPr>
          <a:xfrm rot="10800000">
            <a:off x="7183811" y="3457908"/>
            <a:ext cx="147149" cy="888096"/>
          </a:xfrm>
          <a:prstGeom prst="leftBrace">
            <a:avLst>
              <a:gd name="adj1" fmla="val 0"/>
              <a:gd name="adj2" fmla="val 48824"/>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Tree>
    <p:extLst>
      <p:ext uri="{BB962C8B-B14F-4D97-AF65-F5344CB8AC3E}">
        <p14:creationId xmlns:p14="http://schemas.microsoft.com/office/powerpoint/2010/main" xmlns="" val="625790224"/>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latin typeface="Berlin Sans FB" pitchFamily="34" charset="0"/>
              </a:rPr>
              <a:t>PENILAIAN AKHIR SIKAP</a:t>
            </a:r>
            <a:endParaRPr lang="id-ID" dirty="0">
              <a:latin typeface="Berlin Sans FB" pitchFamily="34" charset="0"/>
            </a:endParaRPr>
          </a:p>
        </p:txBody>
      </p:sp>
      <p:sp>
        <p:nvSpPr>
          <p:cNvPr id="6" name="Rectangle 5"/>
          <p:cNvSpPr/>
          <p:nvPr/>
        </p:nvSpPr>
        <p:spPr>
          <a:xfrm>
            <a:off x="909160" y="1639642"/>
            <a:ext cx="7630510" cy="400110"/>
          </a:xfrm>
          <a:prstGeom prst="rect">
            <a:avLst/>
          </a:prstGeom>
        </p:spPr>
        <p:txBody>
          <a:bodyPr wrap="square">
            <a:spAutoFit/>
          </a:bodyPr>
          <a:lstStyle/>
          <a:p>
            <a:r>
              <a:rPr lang="id-ID" sz="2000" dirty="0" smtClean="0">
                <a:latin typeface="Berlin Sans FB" pitchFamily="34" charset="0"/>
              </a:rPr>
              <a:t>Cotoh kesimpulan hasil deskripsi  SIKAP SPIRITUAL oleh wali kelas :</a:t>
            </a:r>
            <a:endParaRPr lang="id-ID" sz="2000" dirty="0">
              <a:latin typeface="Berlin Sans FB" pitchFamily="34" charset="0"/>
            </a:endParaRPr>
          </a:p>
        </p:txBody>
      </p:sp>
      <p:sp>
        <p:nvSpPr>
          <p:cNvPr id="7" name="Rectangle 6"/>
          <p:cNvSpPr/>
          <p:nvPr/>
        </p:nvSpPr>
        <p:spPr>
          <a:xfrm>
            <a:off x="909160" y="4282992"/>
            <a:ext cx="7630510" cy="400110"/>
          </a:xfrm>
          <a:prstGeom prst="rect">
            <a:avLst/>
          </a:prstGeom>
        </p:spPr>
        <p:txBody>
          <a:bodyPr wrap="square">
            <a:spAutoFit/>
          </a:bodyPr>
          <a:lstStyle/>
          <a:p>
            <a:r>
              <a:rPr lang="id-ID" sz="2000" dirty="0" smtClean="0">
                <a:latin typeface="Berlin Sans FB" pitchFamily="34" charset="0"/>
              </a:rPr>
              <a:t>Cotoh kesimpulan hasil deskripsi  SIKAP SOSIAL oleh wali kelas :</a:t>
            </a:r>
            <a:endParaRPr lang="id-ID" sz="2000" dirty="0">
              <a:latin typeface="Berlin Sans FB" pitchFamily="34" charset="0"/>
            </a:endParaRPr>
          </a:p>
        </p:txBody>
      </p:sp>
      <p:graphicFrame>
        <p:nvGraphicFramePr>
          <p:cNvPr id="8" name="Table 7"/>
          <p:cNvGraphicFramePr>
            <a:graphicFrameLocks noGrp="1"/>
          </p:cNvGraphicFramePr>
          <p:nvPr/>
        </p:nvGraphicFramePr>
        <p:xfrm>
          <a:off x="909160" y="2195743"/>
          <a:ext cx="6984749" cy="1752600"/>
        </p:xfrm>
        <a:graphic>
          <a:graphicData uri="http://schemas.openxmlformats.org/drawingml/2006/table">
            <a:tbl>
              <a:tblPr/>
              <a:tblGrid>
                <a:gridCol w="1119977"/>
                <a:gridCol w="5864772"/>
              </a:tblGrid>
              <a:tr h="421333">
                <a:tc>
                  <a:txBody>
                    <a:bodyPr/>
                    <a:lstStyle/>
                    <a:p>
                      <a:pPr marL="0" indent="0" algn="ctr">
                        <a:lnSpc>
                          <a:spcPct val="150000"/>
                        </a:lnSpc>
                        <a:spcBef>
                          <a:spcPts val="600"/>
                        </a:spcBef>
                        <a:spcAft>
                          <a:spcPts val="0"/>
                        </a:spcAft>
                      </a:pPr>
                      <a:r>
                        <a:rPr lang="id-ID" sz="2000" b="0" dirty="0">
                          <a:latin typeface="Berlin Sans FB" pitchFamily="34" charset="0"/>
                          <a:ea typeface="Times New Roman"/>
                          <a:cs typeface="Times New Roman"/>
                        </a:rPr>
                        <a:t>Predikat</a:t>
                      </a:r>
                      <a:endParaRPr lang="id-ID" sz="2000" b="0" dirty="0">
                        <a:latin typeface="Berlin Sans FB"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457200" indent="-226695" algn="ctr">
                        <a:lnSpc>
                          <a:spcPct val="150000"/>
                        </a:lnSpc>
                        <a:spcBef>
                          <a:spcPts val="600"/>
                        </a:spcBef>
                        <a:spcAft>
                          <a:spcPts val="0"/>
                        </a:spcAft>
                      </a:pPr>
                      <a:r>
                        <a:rPr lang="id-ID" sz="2000" b="0" dirty="0">
                          <a:latin typeface="Berlin Sans FB" pitchFamily="34" charset="0"/>
                          <a:ea typeface="Times New Roman"/>
                          <a:cs typeface="Times New Roman"/>
                        </a:rPr>
                        <a:t>Deskripsi</a:t>
                      </a:r>
                      <a:endParaRPr lang="id-ID" sz="2000" b="0" dirty="0">
                        <a:latin typeface="Berlin Sans FB"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1056290">
                <a:tc>
                  <a:txBody>
                    <a:bodyPr/>
                    <a:lstStyle/>
                    <a:p>
                      <a:pPr marL="457200" indent="-226695">
                        <a:lnSpc>
                          <a:spcPct val="100000"/>
                        </a:lnSpc>
                        <a:spcBef>
                          <a:spcPts val="600"/>
                        </a:spcBef>
                        <a:spcAft>
                          <a:spcPts val="0"/>
                        </a:spcAft>
                      </a:pPr>
                      <a:r>
                        <a:rPr lang="id-ID" sz="2000" b="1" dirty="0" smtClean="0">
                          <a:latin typeface="Berlin Sans FB" pitchFamily="34" charset="0"/>
                          <a:ea typeface="Calibri"/>
                          <a:cs typeface="Times New Roman"/>
                        </a:rPr>
                        <a:t>Baik</a:t>
                      </a:r>
                      <a:endParaRPr lang="id-ID" sz="2000" b="1" dirty="0">
                        <a:latin typeface="Berlin Sans FB"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3038" marR="0" lvl="0" indent="0" algn="l" defTabSz="914400" rtl="0" eaLnBrk="1" fontAlgn="auto" latinLnBrk="0" hangingPunct="1">
                        <a:lnSpc>
                          <a:spcPct val="100000"/>
                        </a:lnSpc>
                        <a:spcBef>
                          <a:spcPts val="600"/>
                        </a:spcBef>
                        <a:spcAft>
                          <a:spcPts val="0"/>
                        </a:spcAft>
                        <a:buClrTx/>
                        <a:buSzTx/>
                        <a:buFontTx/>
                        <a:buNone/>
                        <a:tabLst/>
                        <a:defRPr/>
                      </a:pPr>
                      <a:r>
                        <a:rPr kumimoji="0" lang="id-ID" sz="2000" b="0" i="0" u="none" strike="noStrike" cap="none" normalizeH="0" baseline="0" dirty="0" smtClean="0">
                          <a:ln>
                            <a:noFill/>
                          </a:ln>
                          <a:solidFill>
                            <a:schemeClr val="tx1"/>
                          </a:solidFill>
                          <a:effectLst/>
                          <a:latin typeface="Berlin Sans FB" pitchFamily="34" charset="0"/>
                          <a:cs typeface="Arial" pitchFamily="34" charset="0"/>
                        </a:rPr>
                        <a:t>Selalu</a:t>
                      </a:r>
                      <a:r>
                        <a:rPr kumimoji="0" lang="id-ID" sz="2000" b="0" i="0" u="none" strike="noStrike" cap="none" normalizeH="0" dirty="0" smtClean="0">
                          <a:ln>
                            <a:noFill/>
                          </a:ln>
                          <a:solidFill>
                            <a:schemeClr val="tx1"/>
                          </a:solidFill>
                          <a:effectLst/>
                          <a:latin typeface="Berlin Sans FB" pitchFamily="34" charset="0"/>
                          <a:cs typeface="Arial" pitchFamily="34" charset="0"/>
                        </a:rPr>
                        <a:t> ber</a:t>
                      </a:r>
                      <a:r>
                        <a:rPr kumimoji="0" lang="id-ID" sz="2000" b="0" i="0" u="none" strike="noStrike" cap="none" normalizeH="0" baseline="0" dirty="0" smtClean="0">
                          <a:ln>
                            <a:noFill/>
                          </a:ln>
                          <a:solidFill>
                            <a:schemeClr val="tx1"/>
                          </a:solidFill>
                          <a:effectLst/>
                          <a:latin typeface="Berlin Sans FB" pitchFamily="34" charset="0"/>
                          <a:cs typeface="Arial" pitchFamily="34" charset="0"/>
                        </a:rPr>
                        <a:t>syukur</a:t>
                      </a:r>
                      <a:r>
                        <a:rPr kumimoji="0" lang="id-ID" sz="2000" b="0" i="0" u="none" strike="noStrike" cap="none" normalizeH="0" dirty="0" smtClean="0">
                          <a:ln>
                            <a:noFill/>
                          </a:ln>
                          <a:solidFill>
                            <a:schemeClr val="tx1"/>
                          </a:solidFill>
                          <a:effectLst/>
                          <a:latin typeface="Berlin Sans FB" pitchFamily="34" charset="0"/>
                          <a:cs typeface="Arial" pitchFamily="34" charset="0"/>
                        </a:rPr>
                        <a:t> dan </a:t>
                      </a:r>
                      <a:r>
                        <a:rPr kumimoji="0" lang="id-ID" sz="2000" b="0" i="0" u="none" strike="noStrike" cap="none" normalizeH="0" baseline="0" dirty="0" smtClean="0">
                          <a:ln>
                            <a:noFill/>
                          </a:ln>
                          <a:solidFill>
                            <a:schemeClr val="tx1"/>
                          </a:solidFill>
                          <a:effectLst/>
                          <a:latin typeface="Berlin Sans FB" pitchFamily="34" charset="0"/>
                          <a:cs typeface="Arial" pitchFamily="34" charset="0"/>
                        </a:rPr>
                        <a:t>berdoa sebelum melakukan kegiatan serta memiliki toleran pada agama yang berbeda; ketaatan beribadah mulai berkembang</a:t>
                      </a:r>
                    </a:p>
                    <a:p>
                      <a:pPr marL="457200" indent="-226695">
                        <a:lnSpc>
                          <a:spcPct val="100000"/>
                        </a:lnSpc>
                        <a:spcBef>
                          <a:spcPts val="600"/>
                        </a:spcBef>
                        <a:spcAft>
                          <a:spcPts val="0"/>
                        </a:spcAft>
                      </a:pPr>
                      <a:endParaRPr lang="id-ID" sz="2000" dirty="0">
                        <a:latin typeface="Berlin Sans FB"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909160" y="4839094"/>
          <a:ext cx="6984749" cy="1513490"/>
        </p:xfrm>
        <a:graphic>
          <a:graphicData uri="http://schemas.openxmlformats.org/drawingml/2006/table">
            <a:tbl>
              <a:tblPr/>
              <a:tblGrid>
                <a:gridCol w="1119977"/>
                <a:gridCol w="5864772"/>
              </a:tblGrid>
              <a:tr h="421333">
                <a:tc>
                  <a:txBody>
                    <a:bodyPr/>
                    <a:lstStyle/>
                    <a:p>
                      <a:pPr marL="0" indent="0" algn="ctr">
                        <a:lnSpc>
                          <a:spcPct val="150000"/>
                        </a:lnSpc>
                        <a:spcBef>
                          <a:spcPts val="600"/>
                        </a:spcBef>
                        <a:spcAft>
                          <a:spcPts val="0"/>
                        </a:spcAft>
                      </a:pPr>
                      <a:r>
                        <a:rPr lang="id-ID" sz="2000" b="0" dirty="0">
                          <a:latin typeface="Berlin Sans FB" pitchFamily="34" charset="0"/>
                          <a:ea typeface="Times New Roman"/>
                          <a:cs typeface="Times New Roman"/>
                        </a:rPr>
                        <a:t>Predikat</a:t>
                      </a:r>
                      <a:endParaRPr lang="id-ID" sz="2000" b="0" dirty="0">
                        <a:latin typeface="Berlin Sans FB"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457200" indent="-226695" algn="ctr">
                        <a:lnSpc>
                          <a:spcPct val="150000"/>
                        </a:lnSpc>
                        <a:spcBef>
                          <a:spcPts val="600"/>
                        </a:spcBef>
                        <a:spcAft>
                          <a:spcPts val="0"/>
                        </a:spcAft>
                      </a:pPr>
                      <a:r>
                        <a:rPr lang="id-ID" sz="2000" b="0" dirty="0">
                          <a:latin typeface="Berlin Sans FB" pitchFamily="34" charset="0"/>
                          <a:ea typeface="Times New Roman"/>
                          <a:cs typeface="Times New Roman"/>
                        </a:rPr>
                        <a:t>Deskripsi</a:t>
                      </a:r>
                      <a:endParaRPr lang="id-ID" sz="2000" b="0" dirty="0">
                        <a:latin typeface="Berlin Sans FB"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1056290">
                <a:tc>
                  <a:txBody>
                    <a:bodyPr/>
                    <a:lstStyle/>
                    <a:p>
                      <a:pPr marL="457200" indent="-226695">
                        <a:lnSpc>
                          <a:spcPct val="100000"/>
                        </a:lnSpc>
                        <a:spcBef>
                          <a:spcPts val="0"/>
                        </a:spcBef>
                        <a:spcAft>
                          <a:spcPts val="0"/>
                        </a:spcAft>
                      </a:pPr>
                      <a:r>
                        <a:rPr lang="id-ID" sz="2000" b="1" dirty="0" smtClean="0">
                          <a:latin typeface="Berlin Sans FB" pitchFamily="34" charset="0"/>
                          <a:ea typeface="Calibri"/>
                          <a:cs typeface="Times New Roman"/>
                        </a:rPr>
                        <a:t>Baik</a:t>
                      </a:r>
                      <a:endParaRPr lang="id-ID" sz="2000" b="1" dirty="0">
                        <a:latin typeface="Berlin Sans FB"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3038" marR="0" lvl="0" indent="0" algn="l" defTabSz="914400" rtl="0" eaLnBrk="1" fontAlgn="auto" latinLnBrk="0" hangingPunct="1">
                        <a:lnSpc>
                          <a:spcPct val="100000"/>
                        </a:lnSpc>
                        <a:spcBef>
                          <a:spcPts val="0"/>
                        </a:spcBef>
                        <a:spcAft>
                          <a:spcPts val="0"/>
                        </a:spcAft>
                        <a:buClrTx/>
                        <a:buSzTx/>
                        <a:buFontTx/>
                        <a:buNone/>
                        <a:tabLst/>
                        <a:defRPr/>
                      </a:pPr>
                      <a:r>
                        <a:rPr lang="id-ID" sz="2000" dirty="0" smtClean="0">
                          <a:latin typeface="Berlin Sans FB" pitchFamily="34" charset="0"/>
                          <a:cs typeface="Arial" pitchFamily="34" charset="0"/>
                        </a:rPr>
                        <a:t>M</a:t>
                      </a:r>
                      <a:r>
                        <a:rPr kumimoji="0" lang="id-ID" sz="2000" b="0" i="0" u="none" strike="noStrike" cap="none" normalizeH="0" baseline="0" dirty="0" smtClean="0">
                          <a:ln>
                            <a:noFill/>
                          </a:ln>
                          <a:solidFill>
                            <a:schemeClr val="tx1"/>
                          </a:solidFill>
                          <a:effectLst/>
                          <a:latin typeface="Berlin Sans FB" pitchFamily="34" charset="0"/>
                          <a:cs typeface="Arial" pitchFamily="34" charset="0"/>
                        </a:rPr>
                        <a:t>emiliki sikap santun, disiplin, dan tanggung jawab yang baik; sikap kepedulian</a:t>
                      </a:r>
                      <a:r>
                        <a:rPr kumimoji="0" lang="id-ID" sz="2000" b="0" i="0" u="none" strike="noStrike" cap="none" normalizeH="0" dirty="0" smtClean="0">
                          <a:ln>
                            <a:noFill/>
                          </a:ln>
                          <a:solidFill>
                            <a:schemeClr val="tx1"/>
                          </a:solidFill>
                          <a:effectLst/>
                          <a:latin typeface="Berlin Sans FB" pitchFamily="34" charset="0"/>
                          <a:cs typeface="Arial" pitchFamily="34" charset="0"/>
                        </a:rPr>
                        <a:t> </a:t>
                      </a:r>
                      <a:r>
                        <a:rPr lang="id-ID" sz="2000" dirty="0" smtClean="0">
                          <a:latin typeface="Berlin Sans FB" pitchFamily="34" charset="0"/>
                          <a:cs typeface="Arial" pitchFamily="34" charset="0"/>
                        </a:rPr>
                        <a:t>mulai meningkat</a:t>
                      </a:r>
                      <a:endParaRPr kumimoji="0" lang="id-ID" sz="2000" b="0" i="0" u="none" strike="noStrike" cap="none" normalizeH="0" baseline="0" dirty="0" smtClean="0">
                        <a:ln>
                          <a:noFill/>
                        </a:ln>
                        <a:solidFill>
                          <a:schemeClr val="tx1"/>
                        </a:solidFill>
                        <a:effectLst/>
                        <a:latin typeface="Berlin Sans FB" pitchFamily="34" charset="0"/>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64175" y="-7422"/>
            <a:ext cx="80772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2000" b="0" i="0" u="none" strike="noStrike" cap="none" normalizeH="0" baseline="0" dirty="0" smtClean="0">
                <a:ln>
                  <a:noFill/>
                </a:ln>
                <a:solidFill>
                  <a:schemeClr val="tx1"/>
                </a:solidFill>
                <a:effectLst/>
                <a:latin typeface="Berlin Sans FB" pitchFamily="34" charset="0"/>
                <a:ea typeface="Calibri" pitchFamily="34" charset="0"/>
                <a:cs typeface="Arial" pitchFamily="34" charset="0"/>
              </a:rPr>
              <a:t>Contoh alternatif 1:</a:t>
            </a:r>
            <a:endParaRPr kumimoji="0" lang="en-US" sz="2000" b="0" i="0" u="none" strike="noStrike" cap="none" normalizeH="0" baseline="0" dirty="0" smtClean="0">
              <a:ln>
                <a:noFill/>
              </a:ln>
              <a:solidFill>
                <a:schemeClr val="tx1"/>
              </a:solidFill>
              <a:effectLst/>
              <a:latin typeface="Berlin Sans FB"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d-ID" sz="2000" b="0" i="0" u="none" strike="noStrike" cap="none" normalizeH="0" baseline="0" dirty="0" smtClean="0">
                <a:ln>
                  <a:noFill/>
                </a:ln>
                <a:solidFill>
                  <a:schemeClr val="tx1"/>
                </a:solidFill>
                <a:effectLst/>
                <a:latin typeface="Berlin Sans FB" pitchFamily="34" charset="0"/>
                <a:ea typeface="Calibri" pitchFamily="34" charset="0"/>
                <a:cs typeface="Arial" pitchFamily="34" charset="0"/>
              </a:rPr>
              <a:t>Pengolahan nilai </a:t>
            </a:r>
            <a:r>
              <a:rPr kumimoji="0" lang="en-US" sz="2000" b="0" i="0" u="none" strike="noStrike" cap="none" normalizeH="0" baseline="0" dirty="0" smtClean="0">
                <a:ln>
                  <a:noFill/>
                </a:ln>
                <a:solidFill>
                  <a:schemeClr val="tx1"/>
                </a:solidFill>
                <a:effectLst/>
                <a:latin typeface="Berlin Sans FB" pitchFamily="34" charset="0"/>
                <a:ea typeface="Calibri" pitchFamily="34" charset="0"/>
                <a:cs typeface="Arial" pitchFamily="34" charset="0"/>
              </a:rPr>
              <a:t>PENGETAHUAN </a:t>
            </a:r>
            <a:r>
              <a:rPr kumimoji="0" lang="en-US" sz="2000" b="0" i="0" u="none" strike="noStrike" cap="none" normalizeH="0" baseline="0" dirty="0" err="1" smtClean="0">
                <a:ln>
                  <a:noFill/>
                </a:ln>
                <a:solidFill>
                  <a:schemeClr val="tx1"/>
                </a:solidFill>
                <a:effectLst/>
                <a:latin typeface="Berlin Sans FB" pitchFamily="34" charset="0"/>
                <a:ea typeface="Calibri" pitchFamily="34" charset="0"/>
                <a:cs typeface="Arial" pitchFamily="34" charset="0"/>
              </a:rPr>
              <a:t>menggunakan</a:t>
            </a:r>
            <a:r>
              <a:rPr kumimoji="0" lang="en-US" sz="2000" b="0" i="0" u="none" strike="noStrike" cap="none" normalizeH="0" dirty="0" smtClean="0">
                <a:ln>
                  <a:noFill/>
                </a:ln>
                <a:solidFill>
                  <a:schemeClr val="tx1"/>
                </a:solidFill>
                <a:effectLst/>
                <a:latin typeface="Berlin Sans FB" pitchFamily="34" charset="0"/>
                <a:ea typeface="Calibri" pitchFamily="34" charset="0"/>
                <a:cs typeface="Arial" pitchFamily="34" charset="0"/>
              </a:rPr>
              <a:t> </a:t>
            </a:r>
            <a:r>
              <a:rPr kumimoji="0" lang="en-US" sz="2000" b="0" i="0" u="none" strike="noStrike" cap="none" normalizeH="0" dirty="0" err="1" smtClean="0">
                <a:ln>
                  <a:noFill/>
                </a:ln>
                <a:solidFill>
                  <a:schemeClr val="tx1"/>
                </a:solidFill>
                <a:effectLst/>
                <a:latin typeface="Berlin Sans FB" pitchFamily="34" charset="0"/>
                <a:ea typeface="Calibri" pitchFamily="34" charset="0"/>
                <a:cs typeface="Arial" pitchFamily="34" charset="0"/>
              </a:rPr>
              <a:t>rerata</a:t>
            </a:r>
            <a:endParaRPr kumimoji="0" lang="id-ID" sz="2000" b="0" i="0" u="none" strike="noStrike" cap="none" normalizeH="0" baseline="0" dirty="0" smtClean="0">
              <a:ln>
                <a:noFill/>
              </a:ln>
              <a:solidFill>
                <a:schemeClr val="tx1"/>
              </a:solidFill>
              <a:effectLst/>
              <a:latin typeface="Berlin Sans FB" pitchFamily="34" charset="0"/>
              <a:ea typeface="Calibri" pitchFamily="34" charset="0"/>
              <a:cs typeface="Arial" pitchFamily="34" charset="0"/>
            </a:endParaRPr>
          </a:p>
        </p:txBody>
      </p:sp>
      <p:graphicFrame>
        <p:nvGraphicFramePr>
          <p:cNvPr id="5" name="Table 4"/>
          <p:cNvGraphicFramePr>
            <a:graphicFrameLocks noGrp="1"/>
          </p:cNvGraphicFramePr>
          <p:nvPr/>
        </p:nvGraphicFramePr>
        <p:xfrm>
          <a:off x="457200" y="1795150"/>
          <a:ext cx="8305800" cy="3657602"/>
        </p:xfrm>
        <a:graphic>
          <a:graphicData uri="http://schemas.openxmlformats.org/drawingml/2006/table">
            <a:tbl>
              <a:tblPr/>
              <a:tblGrid>
                <a:gridCol w="649693"/>
                <a:gridCol w="890253"/>
                <a:gridCol w="649693"/>
                <a:gridCol w="649693"/>
                <a:gridCol w="649693"/>
                <a:gridCol w="649693"/>
                <a:gridCol w="630558"/>
                <a:gridCol w="717124"/>
                <a:gridCol w="1303942"/>
                <a:gridCol w="1515458"/>
              </a:tblGrid>
              <a:tr h="581628">
                <a:tc rowSpan="2">
                  <a:txBody>
                    <a:bodyPr/>
                    <a:lstStyle/>
                    <a:p>
                      <a:pPr indent="-226695">
                        <a:lnSpc>
                          <a:spcPct val="115000"/>
                        </a:lnSpc>
                        <a:spcAft>
                          <a:spcPts val="0"/>
                        </a:spcAft>
                      </a:pPr>
                      <a:r>
                        <a:rPr lang="id-ID" sz="2000" dirty="0">
                          <a:latin typeface="Arial" pitchFamily="34" charset="0"/>
                          <a:ea typeface="Calibri"/>
                          <a:cs typeface="Arial" pitchFamily="34" charset="0"/>
                        </a:rPr>
                        <a:t>No.</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rowSpan="2">
                  <a:txBody>
                    <a:bodyPr/>
                    <a:lstStyle/>
                    <a:p>
                      <a:pPr indent="-226695">
                        <a:lnSpc>
                          <a:spcPct val="115000"/>
                        </a:lnSpc>
                        <a:spcAft>
                          <a:spcPts val="0"/>
                        </a:spcAft>
                      </a:pPr>
                      <a:r>
                        <a:rPr lang="id-ID" sz="2000" dirty="0">
                          <a:latin typeface="Arial" pitchFamily="34" charset="0"/>
                          <a:ea typeface="Calibri"/>
                          <a:cs typeface="Arial" pitchFamily="34" charset="0"/>
                        </a:rPr>
                        <a:t>Nama</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rowSpan="2">
                  <a:txBody>
                    <a:bodyPr/>
                    <a:lstStyle/>
                    <a:p>
                      <a:pPr indent="-226695">
                        <a:lnSpc>
                          <a:spcPct val="115000"/>
                        </a:lnSpc>
                        <a:spcAft>
                          <a:spcPts val="0"/>
                        </a:spcAft>
                      </a:pPr>
                      <a:r>
                        <a:rPr lang="id-ID" sz="2000" dirty="0">
                          <a:latin typeface="Arial" pitchFamily="34" charset="0"/>
                          <a:ea typeface="Calibri"/>
                          <a:cs typeface="Arial" pitchFamily="34" charset="0"/>
                        </a:rPr>
                        <a:t>KD</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gridSpan="5">
                  <a:txBody>
                    <a:bodyPr/>
                    <a:lstStyle/>
                    <a:p>
                      <a:pPr indent="-226695" algn="ctr">
                        <a:lnSpc>
                          <a:spcPct val="115000"/>
                        </a:lnSpc>
                        <a:spcAft>
                          <a:spcPts val="0"/>
                        </a:spcAft>
                      </a:pPr>
                      <a:r>
                        <a:rPr lang="id-ID" sz="2000" dirty="0">
                          <a:latin typeface="Arial" pitchFamily="34" charset="0"/>
                          <a:ea typeface="Calibri"/>
                          <a:cs typeface="Arial" pitchFamily="34" charset="0"/>
                        </a:rPr>
                        <a:t>Hasil Penilaian Harian</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indent="5715" algn="ctr">
                        <a:lnSpc>
                          <a:spcPct val="100000"/>
                        </a:lnSpc>
                        <a:spcAft>
                          <a:spcPts val="0"/>
                        </a:spcAft>
                      </a:pPr>
                      <a:r>
                        <a:rPr lang="id-ID" sz="2000" dirty="0">
                          <a:latin typeface="Arial" pitchFamily="34" charset="0"/>
                          <a:ea typeface="Calibri"/>
                          <a:cs typeface="Arial" pitchFamily="34" charset="0"/>
                        </a:rPr>
                        <a:t>Penilaian Akhir Semester</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rowSpan="2">
                  <a:txBody>
                    <a:bodyPr/>
                    <a:lstStyle/>
                    <a:p>
                      <a:pPr indent="-226695" algn="ctr">
                        <a:lnSpc>
                          <a:spcPct val="100000"/>
                        </a:lnSpc>
                        <a:spcAft>
                          <a:spcPts val="0"/>
                        </a:spcAft>
                      </a:pPr>
                      <a:r>
                        <a:rPr lang="id-ID" sz="2000" dirty="0">
                          <a:latin typeface="Arial" pitchFamily="34" charset="0"/>
                          <a:ea typeface="Calibri"/>
                          <a:cs typeface="Arial" pitchFamily="34" charset="0"/>
                        </a:rPr>
                        <a:t>Rerata</a:t>
                      </a:r>
                      <a:endParaRPr lang="en-US" sz="2000" dirty="0">
                        <a:latin typeface="Arial" pitchFamily="34" charset="0"/>
                        <a:ea typeface="Calibri"/>
                        <a:cs typeface="Arial" pitchFamily="34" charset="0"/>
                      </a:endParaRPr>
                    </a:p>
                    <a:p>
                      <a:pPr indent="-226695" algn="ctr">
                        <a:lnSpc>
                          <a:spcPct val="100000"/>
                        </a:lnSpc>
                        <a:spcAft>
                          <a:spcPts val="0"/>
                        </a:spcAft>
                      </a:pPr>
                      <a:r>
                        <a:rPr lang="id-ID" sz="2000" dirty="0">
                          <a:latin typeface="Arial" pitchFamily="34" charset="0"/>
                          <a:ea typeface="Calibri"/>
                          <a:cs typeface="Arial" pitchFamily="34" charset="0"/>
                        </a:rPr>
                        <a:t>(dibulatkan)</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r>
              <a:tr h="61635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indent="-226695" algn="ctr">
                        <a:lnSpc>
                          <a:spcPct val="115000"/>
                        </a:lnSpc>
                        <a:spcAft>
                          <a:spcPts val="0"/>
                        </a:spcAft>
                      </a:pPr>
                      <a:r>
                        <a:rPr lang="id-ID" sz="2000">
                          <a:latin typeface="Arial" pitchFamily="34" charset="0"/>
                          <a:ea typeface="Calibri"/>
                          <a:cs typeface="Arial" pitchFamily="34" charset="0"/>
                        </a:rPr>
                        <a:t>1</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indent="-226695" algn="ctr">
                        <a:lnSpc>
                          <a:spcPct val="115000"/>
                        </a:lnSpc>
                        <a:spcAft>
                          <a:spcPts val="0"/>
                        </a:spcAft>
                      </a:pPr>
                      <a:r>
                        <a:rPr lang="id-ID" sz="2000">
                          <a:latin typeface="Arial" pitchFamily="34" charset="0"/>
                          <a:ea typeface="Calibri"/>
                          <a:cs typeface="Arial" pitchFamily="34" charset="0"/>
                        </a:rPr>
                        <a:t>2</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indent="-226695" algn="ctr">
                        <a:lnSpc>
                          <a:spcPct val="115000"/>
                        </a:lnSpc>
                        <a:spcAft>
                          <a:spcPts val="0"/>
                        </a:spcAft>
                      </a:pPr>
                      <a:r>
                        <a:rPr lang="id-ID" sz="2000">
                          <a:latin typeface="Arial" pitchFamily="34" charset="0"/>
                          <a:ea typeface="Calibri"/>
                          <a:cs typeface="Arial" pitchFamily="34" charset="0"/>
                        </a:rPr>
                        <a:t>3</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indent="-226695" algn="ctr">
                        <a:lnSpc>
                          <a:spcPct val="115000"/>
                        </a:lnSpc>
                        <a:spcAft>
                          <a:spcPts val="0"/>
                        </a:spcAft>
                      </a:pPr>
                      <a:r>
                        <a:rPr lang="id-ID" sz="2000">
                          <a:latin typeface="Arial" pitchFamily="34" charset="0"/>
                          <a:ea typeface="Calibri"/>
                          <a:cs typeface="Arial" pitchFamily="34" charset="0"/>
                        </a:rPr>
                        <a:t>4</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indent="-226695" algn="ctr">
                        <a:lnSpc>
                          <a:spcPct val="115000"/>
                        </a:lnSpc>
                        <a:spcAft>
                          <a:spcPts val="0"/>
                        </a:spcAft>
                      </a:pPr>
                      <a:r>
                        <a:rPr lang="id-ID" sz="2000">
                          <a:latin typeface="Arial" pitchFamily="34" charset="0"/>
                          <a:ea typeface="Calibri"/>
                          <a:cs typeface="Arial" pitchFamily="34" charset="0"/>
                        </a:rPr>
                        <a:t>...</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vMerge="1">
                  <a:txBody>
                    <a:bodyPr/>
                    <a:lstStyle/>
                    <a:p>
                      <a:endParaRPr lang="en-US"/>
                    </a:p>
                  </a:txBody>
                  <a:tcPr/>
                </a:tc>
                <a:tc vMerge="1">
                  <a:txBody>
                    <a:bodyPr/>
                    <a:lstStyle/>
                    <a:p>
                      <a:endParaRPr lang="en-US"/>
                    </a:p>
                  </a:txBody>
                  <a:tcPr/>
                </a:tc>
              </a:tr>
              <a:tr h="399327">
                <a:tc rowSpan="5">
                  <a:txBody>
                    <a:bodyPr/>
                    <a:lstStyle/>
                    <a:p>
                      <a:pPr indent="-226695">
                        <a:lnSpc>
                          <a:spcPct val="115000"/>
                        </a:lnSpc>
                        <a:spcAft>
                          <a:spcPts val="0"/>
                        </a:spcAft>
                      </a:pPr>
                      <a:r>
                        <a:rPr lang="id-ID" sz="2000">
                          <a:latin typeface="Arial" pitchFamily="34" charset="0"/>
                          <a:ea typeface="Calibri"/>
                          <a:cs typeface="Arial" pitchFamily="34" charset="0"/>
                        </a:rPr>
                        <a:t>1</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indent="-226695">
                        <a:lnSpc>
                          <a:spcPct val="115000"/>
                        </a:lnSpc>
                        <a:spcAft>
                          <a:spcPts val="0"/>
                        </a:spcAft>
                      </a:pPr>
                      <a:r>
                        <a:rPr lang="id-ID" sz="2000">
                          <a:latin typeface="Arial" pitchFamily="34" charset="0"/>
                          <a:ea typeface="Calibri"/>
                          <a:cs typeface="Arial" pitchFamily="34" charset="0"/>
                        </a:rPr>
                        <a:t>Ani</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nSpc>
                          <a:spcPct val="115000"/>
                        </a:lnSpc>
                        <a:spcAft>
                          <a:spcPts val="0"/>
                        </a:spcAft>
                      </a:pPr>
                      <a:r>
                        <a:rPr lang="id-ID" sz="2000">
                          <a:latin typeface="Arial" pitchFamily="34" charset="0"/>
                          <a:ea typeface="Calibri"/>
                          <a:cs typeface="Arial" pitchFamily="34" charset="0"/>
                        </a:rPr>
                        <a:t>3.1</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a:latin typeface="Arial" pitchFamily="34" charset="0"/>
                          <a:ea typeface="Calibri"/>
                          <a:cs typeface="Arial" pitchFamily="34" charset="0"/>
                        </a:rPr>
                        <a:t>75</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a:latin typeface="Arial" pitchFamily="34" charset="0"/>
                          <a:ea typeface="Calibri"/>
                          <a:cs typeface="Arial" pitchFamily="34" charset="0"/>
                        </a:rPr>
                        <a:t>68</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 algn="ctr">
                        <a:lnSpc>
                          <a:spcPct val="115000"/>
                        </a:lnSpc>
                        <a:spcAft>
                          <a:spcPts val="0"/>
                        </a:spcAft>
                      </a:pPr>
                      <a:r>
                        <a:rPr lang="id-ID" sz="2000">
                          <a:latin typeface="Arial" pitchFamily="34" charset="0"/>
                          <a:ea typeface="Calibri"/>
                          <a:cs typeface="Arial" pitchFamily="34" charset="0"/>
                        </a:rPr>
                        <a:t>70</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a:latin typeface="Arial" pitchFamily="34" charset="0"/>
                          <a:ea typeface="Calibri"/>
                          <a:cs typeface="Arial" pitchFamily="34" charset="0"/>
                        </a:rPr>
                        <a:t>71</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327">
                <a:tc vMerge="1">
                  <a:txBody>
                    <a:bodyPr/>
                    <a:lstStyle/>
                    <a:p>
                      <a:endParaRPr lang="en-US"/>
                    </a:p>
                  </a:txBody>
                  <a:tcPr/>
                </a:tc>
                <a:tc vMerge="1">
                  <a:txBody>
                    <a:bodyPr/>
                    <a:lstStyle/>
                    <a:p>
                      <a:endParaRPr lang="en-US"/>
                    </a:p>
                  </a:txBody>
                  <a:tcPr/>
                </a:tc>
                <a:tc>
                  <a:txBody>
                    <a:bodyPr/>
                    <a:lstStyle/>
                    <a:p>
                      <a:pPr indent="-226695">
                        <a:lnSpc>
                          <a:spcPct val="115000"/>
                        </a:lnSpc>
                        <a:spcAft>
                          <a:spcPts val="0"/>
                        </a:spcAft>
                      </a:pPr>
                      <a:r>
                        <a:rPr lang="id-ID" sz="2000">
                          <a:latin typeface="Arial" pitchFamily="34" charset="0"/>
                          <a:ea typeface="Calibri"/>
                          <a:cs typeface="Arial" pitchFamily="34" charset="0"/>
                        </a:rPr>
                        <a:t>3.2</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dirty="0">
                          <a:latin typeface="Arial" pitchFamily="34" charset="0"/>
                          <a:ea typeface="Calibri"/>
                          <a:cs typeface="Arial" pitchFamily="34" charset="0"/>
                        </a:rPr>
                        <a:t>60</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a:latin typeface="Arial" pitchFamily="34" charset="0"/>
                          <a:ea typeface="Calibri"/>
                          <a:cs typeface="Arial" pitchFamily="34" charset="0"/>
                        </a:rPr>
                        <a:t>66</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 algn="ctr">
                        <a:lnSpc>
                          <a:spcPct val="115000"/>
                        </a:lnSpc>
                        <a:spcAft>
                          <a:spcPts val="0"/>
                        </a:spcAft>
                      </a:pPr>
                      <a:r>
                        <a:rPr lang="id-ID" sz="2000">
                          <a:latin typeface="Arial" pitchFamily="34" charset="0"/>
                          <a:ea typeface="Calibri"/>
                          <a:cs typeface="Arial" pitchFamily="34" charset="0"/>
                        </a:rPr>
                        <a:t>70</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b="1">
                          <a:latin typeface="Arial" pitchFamily="34" charset="0"/>
                          <a:ea typeface="Calibri"/>
                          <a:cs typeface="Arial" pitchFamily="34" charset="0"/>
                        </a:rPr>
                        <a:t>65</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327">
                <a:tc vMerge="1">
                  <a:txBody>
                    <a:bodyPr/>
                    <a:lstStyle/>
                    <a:p>
                      <a:endParaRPr lang="en-US"/>
                    </a:p>
                  </a:txBody>
                  <a:tcPr/>
                </a:tc>
                <a:tc vMerge="1">
                  <a:txBody>
                    <a:bodyPr/>
                    <a:lstStyle/>
                    <a:p>
                      <a:endParaRPr lang="en-US"/>
                    </a:p>
                  </a:txBody>
                  <a:tcPr/>
                </a:tc>
                <a:tc>
                  <a:txBody>
                    <a:bodyPr/>
                    <a:lstStyle/>
                    <a:p>
                      <a:pPr indent="-226695">
                        <a:lnSpc>
                          <a:spcPct val="115000"/>
                        </a:lnSpc>
                        <a:spcAft>
                          <a:spcPts val="0"/>
                        </a:spcAft>
                      </a:pPr>
                      <a:r>
                        <a:rPr lang="id-ID" sz="2000">
                          <a:latin typeface="Arial" pitchFamily="34" charset="0"/>
                          <a:ea typeface="Calibri"/>
                          <a:cs typeface="Arial" pitchFamily="34" charset="0"/>
                        </a:rPr>
                        <a:t>3.3</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a:latin typeface="Arial" pitchFamily="34" charset="0"/>
                          <a:ea typeface="Calibri"/>
                          <a:cs typeface="Arial" pitchFamily="34" charset="0"/>
                        </a:rPr>
                        <a:t>86</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en-US" sz="2000">
                          <a:latin typeface="Arial" pitchFamily="34" charset="0"/>
                          <a:ea typeface="Calibri"/>
                          <a:cs typeface="Arial" pitchFamily="34" charset="0"/>
                        </a:rPr>
                        <a:t>74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a:latin typeface="Arial" pitchFamily="34" charset="0"/>
                          <a:ea typeface="Calibri"/>
                          <a:cs typeface="Arial" pitchFamily="34" charset="0"/>
                        </a:rPr>
                        <a:t>90</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 algn="ctr">
                        <a:lnSpc>
                          <a:spcPct val="115000"/>
                        </a:lnSpc>
                        <a:spcAft>
                          <a:spcPts val="0"/>
                        </a:spcAft>
                      </a:pPr>
                      <a:r>
                        <a:rPr lang="id-ID" sz="2000">
                          <a:latin typeface="Arial" pitchFamily="34" charset="0"/>
                          <a:ea typeface="Calibri"/>
                          <a:cs typeface="Arial" pitchFamily="34" charset="0"/>
                        </a:rPr>
                        <a:t>80</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a:latin typeface="Arial" pitchFamily="34" charset="0"/>
                          <a:ea typeface="Calibri"/>
                          <a:cs typeface="Arial" pitchFamily="34" charset="0"/>
                        </a:rPr>
                        <a:t>8</a:t>
                      </a:r>
                      <a:r>
                        <a:rPr lang="en-US" sz="2000">
                          <a:latin typeface="Arial" pitchFamily="34" charset="0"/>
                          <a:ea typeface="Calibri"/>
                          <a:cs typeface="Arial" pitchFamily="34"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327">
                <a:tc vMerge="1">
                  <a:txBody>
                    <a:bodyPr/>
                    <a:lstStyle/>
                    <a:p>
                      <a:endParaRPr lang="en-US"/>
                    </a:p>
                  </a:txBody>
                  <a:tcPr/>
                </a:tc>
                <a:tc vMerge="1">
                  <a:txBody>
                    <a:bodyPr/>
                    <a:lstStyle/>
                    <a:p>
                      <a:endParaRPr lang="en-US"/>
                    </a:p>
                  </a:txBody>
                  <a:tcPr/>
                </a:tc>
                <a:tc>
                  <a:txBody>
                    <a:bodyPr/>
                    <a:lstStyle/>
                    <a:p>
                      <a:pPr indent="-226695">
                        <a:lnSpc>
                          <a:spcPct val="115000"/>
                        </a:lnSpc>
                        <a:spcAft>
                          <a:spcPts val="0"/>
                        </a:spcAft>
                      </a:pPr>
                      <a:r>
                        <a:rPr lang="id-ID" sz="2000">
                          <a:latin typeface="Arial" pitchFamily="34" charset="0"/>
                          <a:ea typeface="Calibri"/>
                          <a:cs typeface="Arial" pitchFamily="34" charset="0"/>
                        </a:rPr>
                        <a:t>3.4</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a:latin typeface="Arial" pitchFamily="34" charset="0"/>
                          <a:ea typeface="Calibri"/>
                          <a:cs typeface="Arial" pitchFamily="34" charset="0"/>
                        </a:rPr>
                        <a:t>80</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 algn="ctr">
                        <a:lnSpc>
                          <a:spcPct val="115000"/>
                        </a:lnSpc>
                        <a:spcAft>
                          <a:spcPts val="0"/>
                        </a:spcAft>
                      </a:pPr>
                      <a:r>
                        <a:rPr lang="id-ID" sz="2000">
                          <a:latin typeface="Arial" pitchFamily="34" charset="0"/>
                          <a:ea typeface="Calibri"/>
                          <a:cs typeface="Arial" pitchFamily="34" charset="0"/>
                        </a:rPr>
                        <a:t>95</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b="1">
                          <a:latin typeface="Arial" pitchFamily="34" charset="0"/>
                          <a:ea typeface="Calibri"/>
                          <a:cs typeface="Arial" pitchFamily="34" charset="0"/>
                        </a:rPr>
                        <a:t>88</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327">
                <a:tc vMerge="1">
                  <a:txBody>
                    <a:bodyPr/>
                    <a:lstStyle/>
                    <a:p>
                      <a:endParaRPr lang="en-US"/>
                    </a:p>
                  </a:txBody>
                  <a:tcPr/>
                </a:tc>
                <a:tc vMerge="1">
                  <a:txBody>
                    <a:bodyPr/>
                    <a:lstStyle/>
                    <a:p>
                      <a:endParaRPr lang="en-US"/>
                    </a:p>
                  </a:txBody>
                  <a:tcPr/>
                </a:tc>
                <a:tc>
                  <a:txBody>
                    <a:bodyPr/>
                    <a:lstStyle/>
                    <a:p>
                      <a:pPr indent="-226695">
                        <a:lnSpc>
                          <a:spcPct val="115000"/>
                        </a:lnSpc>
                        <a:spcAft>
                          <a:spcPts val="0"/>
                        </a:spcAft>
                      </a:pPr>
                      <a:r>
                        <a:rPr lang="id-ID" sz="2000">
                          <a:latin typeface="Arial" pitchFamily="34" charset="0"/>
                          <a:ea typeface="Calibri"/>
                          <a:cs typeface="Arial" pitchFamily="34" charset="0"/>
                        </a:rPr>
                        <a:t>3.5</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a:latin typeface="Arial" pitchFamily="34" charset="0"/>
                          <a:ea typeface="Calibri"/>
                          <a:cs typeface="Arial" pitchFamily="34" charset="0"/>
                        </a:rPr>
                        <a:t>88</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a:latin typeface="Arial" pitchFamily="34" charset="0"/>
                          <a:ea typeface="Calibri"/>
                          <a:cs typeface="Arial" pitchFamily="34" charset="0"/>
                        </a:rPr>
                        <a:t>80</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a:latin typeface="Arial" pitchFamily="34" charset="0"/>
                          <a:ea typeface="Calibri"/>
                          <a:cs typeface="Arial" pitchFamily="34" charset="0"/>
                        </a:rPr>
                        <a:t>84</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987">
                <a:tc>
                  <a:txBody>
                    <a:bodyPr/>
                    <a:lstStyle/>
                    <a:p>
                      <a:pPr indent="-226695">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marL="457200" indent="-226695">
                        <a:lnSpc>
                          <a:spcPct val="115000"/>
                        </a:lnSpc>
                        <a:spcAft>
                          <a:spcPts val="0"/>
                        </a:spcAft>
                      </a:pPr>
                      <a:r>
                        <a:rPr lang="id-ID" sz="2000" dirty="0">
                          <a:latin typeface="Arial" pitchFamily="34" charset="0"/>
                          <a:ea typeface="Calibri"/>
                          <a:cs typeface="Arial" pitchFamily="34" charset="0"/>
                        </a:rPr>
                        <a:t>Nilai Rapor</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indent="-226695" algn="ctr">
                        <a:lnSpc>
                          <a:spcPct val="115000"/>
                        </a:lnSpc>
                        <a:spcAft>
                          <a:spcPts val="0"/>
                        </a:spcAft>
                      </a:pPr>
                      <a:r>
                        <a:rPr lang="id-ID" sz="2400" b="1" dirty="0">
                          <a:solidFill>
                            <a:srgbClr val="FF0000"/>
                          </a:solidFill>
                          <a:latin typeface="Arial" pitchFamily="34" charset="0"/>
                          <a:ea typeface="Calibri"/>
                          <a:cs typeface="Arial" pitchFamily="34" charset="0"/>
                        </a:rPr>
                        <a:t>78</a:t>
                      </a:r>
                      <a:endParaRPr lang="en-US" sz="2400" b="1" dirty="0">
                        <a:solidFill>
                          <a:srgbClr val="FF0000"/>
                        </a:solidFill>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pSp>
        <p:nvGrpSpPr>
          <p:cNvPr id="6" name="Group 9"/>
          <p:cNvGrpSpPr/>
          <p:nvPr/>
        </p:nvGrpSpPr>
        <p:grpSpPr>
          <a:xfrm>
            <a:off x="5076498" y="2530863"/>
            <a:ext cx="3208181" cy="1272913"/>
            <a:chOff x="5076497" y="2758965"/>
            <a:chExt cx="3208181" cy="1272913"/>
          </a:xfrm>
        </p:grpSpPr>
        <p:sp>
          <p:nvSpPr>
            <p:cNvPr id="7" name="Rounded Rectangular Callout 6"/>
            <p:cNvSpPr/>
            <p:nvPr/>
          </p:nvSpPr>
          <p:spPr>
            <a:xfrm>
              <a:off x="5076497" y="2758965"/>
              <a:ext cx="1718441" cy="1213945"/>
            </a:xfrm>
            <a:prstGeom prst="wedgeRoundRectCallout">
              <a:avLst>
                <a:gd name="adj1" fmla="val 112390"/>
                <a:gd name="adj2" fmla="val 25362"/>
                <a:gd name="adj3" fmla="val 16667"/>
              </a:avLst>
            </a:prstGeom>
            <a:solidFill>
              <a:srgbClr val="FF3399"/>
            </a:solidFill>
            <a:ln>
              <a:noFill/>
            </a:ln>
          </p:spPr>
          <p:style>
            <a:lnRef idx="2">
              <a:schemeClr val="accent3"/>
            </a:lnRef>
            <a:fillRef idx="1">
              <a:schemeClr val="lt1"/>
            </a:fillRef>
            <a:effectRef idx="0">
              <a:schemeClr val="accent3"/>
            </a:effectRef>
            <a:fontRef idx="minor">
              <a:schemeClr val="dk1"/>
            </a:fontRef>
          </p:style>
          <p:txBody>
            <a:bodyPr rtlCol="0" anchor="ctr"/>
            <a:lstStyle/>
            <a:p>
              <a:pPr>
                <a:buNone/>
              </a:pPr>
              <a:r>
                <a:rPr lang="id-ID" sz="2000" b="1" dirty="0" smtClean="0">
                  <a:latin typeface="Berlin Sans FB" pitchFamily="34" charset="0"/>
                </a:rPr>
                <a:t>Nilai TERENDAH</a:t>
              </a:r>
              <a:endParaRPr lang="id-ID" sz="2000" dirty="0"/>
            </a:p>
          </p:txBody>
        </p:sp>
        <p:sp>
          <p:nvSpPr>
            <p:cNvPr id="8" name="Oval 7"/>
            <p:cNvSpPr/>
            <p:nvPr/>
          </p:nvSpPr>
          <p:spPr>
            <a:xfrm>
              <a:off x="7717119" y="3574678"/>
              <a:ext cx="567559"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n>
                  <a:solidFill>
                    <a:srgbClr val="FF0000"/>
                  </a:solidFill>
                </a:ln>
              </a:endParaRPr>
            </a:p>
          </p:txBody>
        </p:sp>
      </p:grpSp>
      <p:grpSp>
        <p:nvGrpSpPr>
          <p:cNvPr id="9" name="Group 10"/>
          <p:cNvGrpSpPr/>
          <p:nvPr/>
        </p:nvGrpSpPr>
        <p:grpSpPr>
          <a:xfrm>
            <a:off x="5118532" y="4133706"/>
            <a:ext cx="3180543" cy="1213945"/>
            <a:chOff x="5092260" y="3689130"/>
            <a:chExt cx="3180543" cy="1213945"/>
          </a:xfrm>
        </p:grpSpPr>
        <p:sp>
          <p:nvSpPr>
            <p:cNvPr id="10" name="Rounded Rectangular Callout 9"/>
            <p:cNvSpPr/>
            <p:nvPr/>
          </p:nvSpPr>
          <p:spPr>
            <a:xfrm>
              <a:off x="5092260" y="3689130"/>
              <a:ext cx="1718441" cy="1213945"/>
            </a:xfrm>
            <a:prstGeom prst="wedgeRoundRectCallout">
              <a:avLst>
                <a:gd name="adj1" fmla="val 104134"/>
                <a:gd name="adj2" fmla="val -34378"/>
                <a:gd name="adj3" fmla="val 16667"/>
              </a:avLst>
            </a:prstGeom>
            <a:solidFill>
              <a:srgbClr val="FF3399"/>
            </a:solidFill>
            <a:ln>
              <a:noFill/>
            </a:ln>
          </p:spPr>
          <p:style>
            <a:lnRef idx="2">
              <a:schemeClr val="accent2"/>
            </a:lnRef>
            <a:fillRef idx="1">
              <a:schemeClr val="lt1"/>
            </a:fillRef>
            <a:effectRef idx="0">
              <a:schemeClr val="accent2"/>
            </a:effectRef>
            <a:fontRef idx="minor">
              <a:schemeClr val="dk1"/>
            </a:fontRef>
          </p:style>
          <p:txBody>
            <a:bodyPr rtlCol="0" anchor="ctr"/>
            <a:lstStyle/>
            <a:p>
              <a:pPr>
                <a:buNone/>
              </a:pPr>
              <a:r>
                <a:rPr lang="id-ID" sz="2000" b="1" dirty="0" smtClean="0">
                  <a:latin typeface="Berlin Sans FB" pitchFamily="34" charset="0"/>
                </a:rPr>
                <a:t>Nilai TERTINGGI</a:t>
              </a:r>
              <a:endParaRPr lang="id-ID" sz="2000" dirty="0"/>
            </a:p>
          </p:txBody>
        </p:sp>
        <p:sp>
          <p:nvSpPr>
            <p:cNvPr id="11" name="Oval 10"/>
            <p:cNvSpPr/>
            <p:nvPr/>
          </p:nvSpPr>
          <p:spPr>
            <a:xfrm>
              <a:off x="7705244" y="3705303"/>
              <a:ext cx="567559"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n>
                  <a:solidFill>
                    <a:srgbClr val="FF0000"/>
                  </a:solidFill>
                </a:ln>
              </a:endParaRPr>
            </a:p>
          </p:txBody>
        </p:sp>
      </p:grpSp>
      <p:grpSp>
        <p:nvGrpSpPr>
          <p:cNvPr id="12" name="Group 17"/>
          <p:cNvGrpSpPr/>
          <p:nvPr/>
        </p:nvGrpSpPr>
        <p:grpSpPr>
          <a:xfrm>
            <a:off x="257498" y="3750080"/>
            <a:ext cx="8318942" cy="3037487"/>
            <a:chOff x="257498" y="3631328"/>
            <a:chExt cx="8318942" cy="3037487"/>
          </a:xfrm>
        </p:grpSpPr>
        <p:sp>
          <p:nvSpPr>
            <p:cNvPr id="13" name="Rounded Rectangular Callout 12"/>
            <p:cNvSpPr/>
            <p:nvPr/>
          </p:nvSpPr>
          <p:spPr>
            <a:xfrm>
              <a:off x="257498" y="3631328"/>
              <a:ext cx="1760488" cy="1213945"/>
            </a:xfrm>
            <a:prstGeom prst="wedgeRoundRectCallout">
              <a:avLst>
                <a:gd name="adj1" fmla="val 102058"/>
                <a:gd name="adj2" fmla="val 105882"/>
                <a:gd name="adj3" fmla="val 16667"/>
              </a:avLst>
            </a:prstGeom>
            <a:solidFill>
              <a:srgbClr val="0000CC"/>
            </a:solidFill>
          </p:spPr>
          <p:style>
            <a:lnRef idx="0">
              <a:schemeClr val="accent6"/>
            </a:lnRef>
            <a:fillRef idx="3">
              <a:schemeClr val="accent6"/>
            </a:fillRef>
            <a:effectRef idx="3">
              <a:schemeClr val="accent6"/>
            </a:effectRef>
            <a:fontRef idx="minor">
              <a:schemeClr val="lt1"/>
            </a:fontRef>
          </p:style>
          <p:txBody>
            <a:bodyPr rtlCol="0" anchor="ctr"/>
            <a:lstStyle/>
            <a:p>
              <a:pPr>
                <a:buNone/>
              </a:pPr>
              <a:r>
                <a:rPr lang="id-ID" sz="2000" b="1" dirty="0" smtClean="0">
                  <a:latin typeface="Berlin Sans FB" pitchFamily="34" charset="0"/>
                </a:rPr>
                <a:t>DESKRIPSI</a:t>
              </a:r>
              <a:endParaRPr lang="id-ID" sz="2000" dirty="0"/>
            </a:p>
          </p:txBody>
        </p:sp>
        <p:sp>
          <p:nvSpPr>
            <p:cNvPr id="14" name="Snip Single Corner Rectangle 13"/>
            <p:cNvSpPr/>
            <p:nvPr/>
          </p:nvSpPr>
          <p:spPr>
            <a:xfrm>
              <a:off x="2948151" y="5407573"/>
              <a:ext cx="5628289" cy="1261242"/>
            </a:xfrm>
            <a:prstGeom prst="snip1Rect">
              <a:avLst/>
            </a:prstGeom>
            <a:solidFill>
              <a:schemeClr val="accent3">
                <a:lumMod val="40000"/>
                <a:lumOff val="6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id-ID" dirty="0" smtClean="0"/>
                <a:t>Memiliki kemampuan menentukan penyelesaian sistem pertidaksamaan dua variabel, perlu peningkatan pemahaman masalah penyelesaian pertidaksamaan irasional satu variabel</a:t>
              </a:r>
              <a:endParaRPr lang="id-ID" dirty="0"/>
            </a:p>
          </p:txBody>
        </p:sp>
      </p:grpSp>
      <p:sp>
        <p:nvSpPr>
          <p:cNvPr id="15" name="TextBox 14"/>
          <p:cNvSpPr txBox="1"/>
          <p:nvPr/>
        </p:nvSpPr>
        <p:spPr>
          <a:xfrm>
            <a:off x="374878" y="850310"/>
            <a:ext cx="4619296" cy="923330"/>
          </a:xfrm>
          <a:prstGeom prst="rect">
            <a:avLst/>
          </a:prstGeom>
          <a:noFill/>
        </p:spPr>
        <p:txBody>
          <a:bodyPr wrap="square" rtlCol="0">
            <a:spAutoFit/>
          </a:bodyPr>
          <a:lstStyle/>
          <a:p>
            <a:r>
              <a:rPr lang="id-ID" dirty="0" smtClean="0">
                <a:latin typeface="Berlin Sans FB" pitchFamily="34" charset="0"/>
              </a:rPr>
              <a:t>Mata Pelajaran	: Matematika</a:t>
            </a:r>
          </a:p>
          <a:p>
            <a:r>
              <a:rPr lang="id-ID" dirty="0" smtClean="0">
                <a:latin typeface="Berlin Sans FB" pitchFamily="34" charset="0"/>
              </a:rPr>
              <a:t>Kelas		: X (Umum)</a:t>
            </a:r>
          </a:p>
          <a:p>
            <a:r>
              <a:rPr lang="id-ID" dirty="0" smtClean="0">
                <a:latin typeface="Berlin Sans FB" pitchFamily="34" charset="0"/>
              </a:rPr>
              <a:t>KKM		: 6</a:t>
            </a:r>
            <a:r>
              <a:rPr lang="en-US" dirty="0" smtClean="0">
                <a:latin typeface="Berlin Sans FB" pitchFamily="34" charset="0"/>
              </a:rPr>
              <a:t>5</a:t>
            </a:r>
            <a:endParaRPr lang="id-ID" dirty="0">
              <a:latin typeface="Berlin Sans FB"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ox(in)">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
            <a:ext cx="8305800" cy="3429000"/>
          </a:xfrm>
        </p:spPr>
        <p:txBody>
          <a:bodyPr>
            <a:normAutofit fontScale="62500" lnSpcReduction="20000"/>
          </a:bodyPr>
          <a:lstStyle/>
          <a:p>
            <a:pPr>
              <a:spcBef>
                <a:spcPts val="1200"/>
              </a:spcBef>
              <a:buNone/>
            </a:pPr>
            <a:r>
              <a:rPr lang="id-ID" b="1" u="sng" dirty="0">
                <a:latin typeface="Berlin Sans FB" pitchFamily="34" charset="0"/>
              </a:rPr>
              <a:t>Keterangan:</a:t>
            </a:r>
            <a:endParaRPr lang="en-US" b="1" u="sng" dirty="0">
              <a:latin typeface="Berlin Sans FB" pitchFamily="34" charset="0"/>
            </a:endParaRPr>
          </a:p>
          <a:p>
            <a:pPr marL="514350" lvl="0" indent="-514350">
              <a:spcBef>
                <a:spcPts val="1200"/>
              </a:spcBef>
              <a:buFont typeface="+mj-lt"/>
              <a:buAutoNum type="arabicPeriod"/>
            </a:pPr>
            <a:r>
              <a:rPr lang="id-ID" dirty="0">
                <a:latin typeface="Berlin Sans FB" pitchFamily="34" charset="0"/>
              </a:rPr>
              <a:t>Jumlah KD dalam satu semester pada tabel tersebut sebanyak 5 KD </a:t>
            </a:r>
            <a:endParaRPr lang="en-US" dirty="0">
              <a:latin typeface="Berlin Sans FB" pitchFamily="34" charset="0"/>
            </a:endParaRPr>
          </a:p>
          <a:p>
            <a:pPr marL="514350" lvl="0" indent="-514350">
              <a:spcBef>
                <a:spcPts val="1200"/>
              </a:spcBef>
              <a:buFont typeface="+mj-lt"/>
              <a:buAutoNum type="arabicPeriod"/>
            </a:pPr>
            <a:r>
              <a:rPr lang="id-ID" dirty="0">
                <a:latin typeface="Berlin Sans FB" pitchFamily="34" charset="0"/>
              </a:rPr>
              <a:t>KKM MP tersebut adalah 65</a:t>
            </a:r>
            <a:endParaRPr lang="en-US" dirty="0">
              <a:latin typeface="Berlin Sans FB" pitchFamily="34" charset="0"/>
            </a:endParaRPr>
          </a:p>
          <a:p>
            <a:pPr marL="514350" lvl="0" indent="-514350">
              <a:spcBef>
                <a:spcPts val="1200"/>
              </a:spcBef>
              <a:buFont typeface="+mj-lt"/>
              <a:buAutoNum type="arabicPeriod"/>
            </a:pPr>
            <a:r>
              <a:rPr lang="id-ID" dirty="0">
                <a:latin typeface="Berlin Sans FB" pitchFamily="34" charset="0"/>
              </a:rPr>
              <a:t>Penilaian harian dilakukan oleh pendidik dengan cakupan meliputi seluruh indikator dari  kompetensi dasar</a:t>
            </a:r>
            <a:endParaRPr lang="en-US" dirty="0">
              <a:latin typeface="Berlin Sans FB" pitchFamily="34" charset="0"/>
            </a:endParaRPr>
          </a:p>
          <a:p>
            <a:pPr marL="514350" lvl="0" indent="-514350">
              <a:spcBef>
                <a:spcPts val="1200"/>
              </a:spcBef>
              <a:buFont typeface="+mj-lt"/>
              <a:buAutoNum type="arabicPeriod"/>
            </a:pPr>
            <a:r>
              <a:rPr lang="id-ID" dirty="0">
                <a:latin typeface="Berlin Sans FB" pitchFamily="34" charset="0"/>
              </a:rPr>
              <a:t>Penilaian KD 3.1 dan KD 3.2 masing-masing dilakukan sebanyak 3 kali, penilaian KD 3.3 sebanyak 4 kali, penilaian KD 3.4 dan KD 3.5 masing-masing dilakukan sebanyak 2 kali.</a:t>
            </a:r>
            <a:endParaRPr lang="en-US" dirty="0">
              <a:latin typeface="Berlin Sans FB" pitchFamily="34" charset="0"/>
            </a:endParaRPr>
          </a:p>
          <a:p>
            <a:pPr marL="514350" lvl="0" indent="-514350">
              <a:spcBef>
                <a:spcPts val="1200"/>
              </a:spcBef>
              <a:buFont typeface="+mj-lt"/>
              <a:buAutoNum type="arabicPeriod"/>
            </a:pPr>
            <a:r>
              <a:rPr lang="id-ID" dirty="0">
                <a:latin typeface="Berlin Sans FB" pitchFamily="34" charset="0"/>
              </a:rPr>
              <a:t>Nilai akhir setiap KD diperoleh dengan cara merata-ratakan </a:t>
            </a:r>
            <a:r>
              <a:rPr lang="en-US" dirty="0" err="1">
                <a:latin typeface="Berlin Sans FB" pitchFamily="34" charset="0"/>
              </a:rPr>
              <a:t>nilai</a:t>
            </a:r>
            <a:r>
              <a:rPr lang="en-US" dirty="0">
                <a:latin typeface="Berlin Sans FB" pitchFamily="34" charset="0"/>
              </a:rPr>
              <a:t> </a:t>
            </a:r>
            <a:r>
              <a:rPr lang="id-ID" dirty="0">
                <a:latin typeface="Berlin Sans FB" pitchFamily="34" charset="0"/>
              </a:rPr>
              <a:t>dari KD yang sama, contoh</a:t>
            </a:r>
            <a:r>
              <a:rPr lang="id-ID" dirty="0" smtClean="0">
                <a:latin typeface="Berlin Sans FB" pitchFamily="34" charset="0"/>
              </a:rPr>
              <a:t>:</a:t>
            </a:r>
            <a:endParaRPr lang="en-US" dirty="0">
              <a:latin typeface="Berlin Sans FB" pitchFamily="34" charset="0"/>
            </a:endParaRPr>
          </a:p>
        </p:txBody>
      </p:sp>
      <p:sp>
        <p:nvSpPr>
          <p:cNvPr id="174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741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741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7413" name="Object 5"/>
          <p:cNvGraphicFramePr>
            <a:graphicFrameLocks noChangeAspect="1"/>
          </p:cNvGraphicFramePr>
          <p:nvPr/>
        </p:nvGraphicFramePr>
        <p:xfrm>
          <a:off x="926838" y="3405188"/>
          <a:ext cx="4059237" cy="733425"/>
        </p:xfrm>
        <a:graphic>
          <a:graphicData uri="http://schemas.openxmlformats.org/presentationml/2006/ole">
            <p:oleObj spid="_x0000_s126996" name="Equation" r:id="rId3" imgW="2019300" imgH="393700" progId="Equation.3">
              <p:embed/>
            </p:oleObj>
          </a:graphicData>
        </a:graphic>
      </p:graphicFrame>
      <p:sp>
        <p:nvSpPr>
          <p:cNvPr id="1741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7415" name="Object 7"/>
          <p:cNvGraphicFramePr>
            <a:graphicFrameLocks noChangeAspect="1"/>
          </p:cNvGraphicFramePr>
          <p:nvPr/>
        </p:nvGraphicFramePr>
        <p:xfrm>
          <a:off x="926275" y="4203700"/>
          <a:ext cx="4495800" cy="749300"/>
        </p:xfrm>
        <a:graphic>
          <a:graphicData uri="http://schemas.openxmlformats.org/presentationml/2006/ole">
            <p:oleObj spid="_x0000_s126997" name="Equation" r:id="rId4" imgW="2324100" imgH="393700" progId="Equation.3">
              <p:embed/>
            </p:oleObj>
          </a:graphicData>
        </a:graphic>
      </p:graphicFrame>
      <p:sp>
        <p:nvSpPr>
          <p:cNvPr id="1741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7417" name="Object 9"/>
          <p:cNvGraphicFramePr>
            <a:graphicFrameLocks noChangeAspect="1"/>
          </p:cNvGraphicFramePr>
          <p:nvPr/>
        </p:nvGraphicFramePr>
        <p:xfrm>
          <a:off x="914400" y="5857499"/>
          <a:ext cx="5833241" cy="779783"/>
        </p:xfrm>
        <a:graphic>
          <a:graphicData uri="http://schemas.openxmlformats.org/presentationml/2006/ole">
            <p:oleObj spid="_x0000_s126998" name="Equation" r:id="rId5" imgW="2425700" imgH="393700" progId="Equation.3">
              <p:embed/>
            </p:oleObj>
          </a:graphicData>
        </a:graphic>
      </p:graphicFrame>
      <p:sp>
        <p:nvSpPr>
          <p:cNvPr id="13" name="Rectangle 12"/>
          <p:cNvSpPr/>
          <p:nvPr/>
        </p:nvSpPr>
        <p:spPr>
          <a:xfrm>
            <a:off x="838200" y="5029200"/>
            <a:ext cx="7543800" cy="707886"/>
          </a:xfrm>
          <a:prstGeom prst="rect">
            <a:avLst/>
          </a:prstGeom>
        </p:spPr>
        <p:txBody>
          <a:bodyPr wrap="square">
            <a:spAutoFit/>
          </a:bodyPr>
          <a:lstStyle/>
          <a:p>
            <a:r>
              <a:rPr lang="id-ID" sz="2000" dirty="0">
                <a:latin typeface="Berlin Sans FB" pitchFamily="34" charset="0"/>
              </a:rPr>
              <a:t>Nilai rapor menggunakan rata-rata dari seluruh nilai KD dalam satu semester dengan perhitungan sebagai berikut </a:t>
            </a:r>
            <a:endParaRPr lang="en-US" sz="2000" dirty="0">
              <a:latin typeface="Berlin Sans FB"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74025" y="1803102"/>
          <a:ext cx="8077200" cy="3205945"/>
        </p:xfrm>
        <a:graphic>
          <a:graphicData uri="http://schemas.openxmlformats.org/drawingml/2006/table">
            <a:tbl>
              <a:tblPr/>
              <a:tblGrid>
                <a:gridCol w="640380"/>
                <a:gridCol w="921846"/>
                <a:gridCol w="640380"/>
                <a:gridCol w="589376"/>
                <a:gridCol w="589376"/>
                <a:gridCol w="589376"/>
                <a:gridCol w="589376"/>
                <a:gridCol w="523517"/>
                <a:gridCol w="859973"/>
                <a:gridCol w="1218210"/>
                <a:gridCol w="915390"/>
              </a:tblGrid>
              <a:tr h="508924">
                <a:tc rowSpan="2">
                  <a:txBody>
                    <a:bodyPr/>
                    <a:lstStyle/>
                    <a:p>
                      <a:pPr indent="-226695" algn="ctr">
                        <a:lnSpc>
                          <a:spcPct val="100000"/>
                        </a:lnSpc>
                        <a:spcAft>
                          <a:spcPts val="0"/>
                        </a:spcAft>
                      </a:pPr>
                      <a:r>
                        <a:rPr lang="id-ID" sz="2000" dirty="0">
                          <a:latin typeface="Arial" pitchFamily="34" charset="0"/>
                          <a:ea typeface="Calibri"/>
                          <a:cs typeface="Arial" pitchFamily="34" charset="0"/>
                        </a:rPr>
                        <a:t>No.</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rowSpan="2">
                  <a:txBody>
                    <a:bodyPr/>
                    <a:lstStyle/>
                    <a:p>
                      <a:pPr indent="-226695" algn="ctr">
                        <a:lnSpc>
                          <a:spcPct val="100000"/>
                        </a:lnSpc>
                        <a:spcAft>
                          <a:spcPts val="0"/>
                        </a:spcAft>
                      </a:pPr>
                      <a:r>
                        <a:rPr lang="id-ID" sz="2000" dirty="0">
                          <a:latin typeface="Arial" pitchFamily="34" charset="0"/>
                          <a:ea typeface="Calibri"/>
                          <a:cs typeface="Arial" pitchFamily="34" charset="0"/>
                        </a:rPr>
                        <a:t>Nama</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rowSpan="2">
                  <a:txBody>
                    <a:bodyPr/>
                    <a:lstStyle/>
                    <a:p>
                      <a:pPr indent="-226695" algn="ctr">
                        <a:lnSpc>
                          <a:spcPct val="100000"/>
                        </a:lnSpc>
                        <a:spcAft>
                          <a:spcPts val="0"/>
                        </a:spcAft>
                      </a:pPr>
                      <a:r>
                        <a:rPr lang="id-ID" sz="2000" dirty="0">
                          <a:latin typeface="Arial" pitchFamily="34" charset="0"/>
                          <a:ea typeface="Calibri"/>
                          <a:cs typeface="Arial" pitchFamily="34" charset="0"/>
                        </a:rPr>
                        <a:t>KD</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gridSpan="5">
                  <a:txBody>
                    <a:bodyPr/>
                    <a:lstStyle/>
                    <a:p>
                      <a:pPr indent="-226695" algn="ctr">
                        <a:lnSpc>
                          <a:spcPct val="100000"/>
                        </a:lnSpc>
                        <a:spcAft>
                          <a:spcPts val="0"/>
                        </a:spcAft>
                      </a:pPr>
                      <a:r>
                        <a:rPr lang="id-ID" sz="2000" dirty="0">
                          <a:latin typeface="Arial" pitchFamily="34" charset="0"/>
                          <a:ea typeface="Calibri"/>
                          <a:cs typeface="Arial" pitchFamily="34" charset="0"/>
                        </a:rPr>
                        <a:t>Hasil Penilaian Harian</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indent="6985" algn="ctr">
                        <a:lnSpc>
                          <a:spcPct val="100000"/>
                        </a:lnSpc>
                        <a:spcAft>
                          <a:spcPts val="0"/>
                        </a:spcAft>
                      </a:pPr>
                      <a:r>
                        <a:rPr lang="id-ID" sz="2000">
                          <a:latin typeface="Arial" pitchFamily="34" charset="0"/>
                          <a:ea typeface="Calibri"/>
                          <a:cs typeface="Arial" pitchFamily="34" charset="0"/>
                        </a:rPr>
                        <a:t>Rata-rata</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rowSpan="2">
                  <a:txBody>
                    <a:bodyPr/>
                    <a:lstStyle/>
                    <a:p>
                      <a:pPr indent="5715" algn="ctr">
                        <a:lnSpc>
                          <a:spcPct val="100000"/>
                        </a:lnSpc>
                        <a:spcAft>
                          <a:spcPts val="0"/>
                        </a:spcAft>
                      </a:pPr>
                      <a:r>
                        <a:rPr lang="id-ID" sz="2000" dirty="0">
                          <a:latin typeface="Arial" pitchFamily="34" charset="0"/>
                          <a:ea typeface="Calibri"/>
                          <a:cs typeface="Arial" pitchFamily="34" charset="0"/>
                        </a:rPr>
                        <a:t>Penilaian Akhir </a:t>
                      </a:r>
                      <a:r>
                        <a:rPr lang="id-ID" sz="2000" dirty="0" smtClean="0">
                          <a:latin typeface="Arial" pitchFamily="34" charset="0"/>
                          <a:ea typeface="Calibri"/>
                          <a:cs typeface="Arial" pitchFamily="34" charset="0"/>
                        </a:rPr>
                        <a:t>Sem</a:t>
                      </a:r>
                      <a:endParaRPr lang="en-US" sz="20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rowSpan="2">
                  <a:txBody>
                    <a:bodyPr/>
                    <a:lstStyle/>
                    <a:p>
                      <a:pPr indent="-226695" algn="ctr">
                        <a:lnSpc>
                          <a:spcPct val="100000"/>
                        </a:lnSpc>
                        <a:spcAft>
                          <a:spcPts val="0"/>
                        </a:spcAft>
                      </a:pPr>
                      <a:r>
                        <a:rPr lang="id-ID" sz="2000" dirty="0">
                          <a:latin typeface="Arial" pitchFamily="34" charset="0"/>
                          <a:ea typeface="Calibri"/>
                          <a:cs typeface="Arial" pitchFamily="34" charset="0"/>
                        </a:rPr>
                        <a:t>Nilai Rapor</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r>
              <a:tr h="539308">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indent="-226695" algn="ctr">
                        <a:lnSpc>
                          <a:spcPct val="100000"/>
                        </a:lnSpc>
                        <a:spcAft>
                          <a:spcPts val="0"/>
                        </a:spcAft>
                      </a:pPr>
                      <a:r>
                        <a:rPr lang="id-ID" sz="2000" dirty="0">
                          <a:latin typeface="Arial" pitchFamily="34" charset="0"/>
                          <a:ea typeface="Calibri"/>
                          <a:cs typeface="Arial" pitchFamily="34" charset="0"/>
                        </a:rPr>
                        <a:t>1</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indent="-226695" algn="ctr">
                        <a:lnSpc>
                          <a:spcPct val="100000"/>
                        </a:lnSpc>
                        <a:spcAft>
                          <a:spcPts val="0"/>
                        </a:spcAft>
                      </a:pPr>
                      <a:r>
                        <a:rPr lang="id-ID" sz="2000">
                          <a:latin typeface="Arial" pitchFamily="34" charset="0"/>
                          <a:ea typeface="Calibri"/>
                          <a:cs typeface="Arial" pitchFamily="34" charset="0"/>
                        </a:rPr>
                        <a:t>2</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indent="-226695" algn="ctr">
                        <a:lnSpc>
                          <a:spcPct val="100000"/>
                        </a:lnSpc>
                        <a:spcAft>
                          <a:spcPts val="0"/>
                        </a:spcAft>
                      </a:pPr>
                      <a:r>
                        <a:rPr lang="id-ID" sz="2000">
                          <a:latin typeface="Arial" pitchFamily="34" charset="0"/>
                          <a:ea typeface="Calibri"/>
                          <a:cs typeface="Arial" pitchFamily="34" charset="0"/>
                        </a:rPr>
                        <a:t>3</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indent="-226695" algn="ctr">
                        <a:lnSpc>
                          <a:spcPct val="100000"/>
                        </a:lnSpc>
                        <a:spcAft>
                          <a:spcPts val="0"/>
                        </a:spcAft>
                      </a:pPr>
                      <a:r>
                        <a:rPr lang="id-ID" sz="2000" dirty="0">
                          <a:latin typeface="Arial" pitchFamily="34" charset="0"/>
                          <a:ea typeface="Calibri"/>
                          <a:cs typeface="Arial" pitchFamily="34" charset="0"/>
                        </a:rPr>
                        <a:t>4</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indent="-226695" algn="ctr">
                        <a:lnSpc>
                          <a:spcPct val="100000"/>
                        </a:lnSpc>
                        <a:spcAft>
                          <a:spcPts val="0"/>
                        </a:spcAft>
                      </a:pPr>
                      <a:r>
                        <a:rPr lang="id-ID" sz="2000" dirty="0">
                          <a:latin typeface="Arial" pitchFamily="34" charset="0"/>
                          <a:ea typeface="Calibri"/>
                          <a:cs typeface="Arial" pitchFamily="34" charset="0"/>
                        </a:rPr>
                        <a:t>...</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349411">
                <a:tc rowSpan="5">
                  <a:txBody>
                    <a:bodyPr/>
                    <a:lstStyle/>
                    <a:p>
                      <a:pPr indent="-226695" algn="ctr">
                        <a:lnSpc>
                          <a:spcPct val="115000"/>
                        </a:lnSpc>
                        <a:spcAft>
                          <a:spcPts val="0"/>
                        </a:spcAft>
                      </a:pPr>
                      <a:r>
                        <a:rPr lang="id-ID" sz="2000">
                          <a:latin typeface="Arial" pitchFamily="34" charset="0"/>
                          <a:ea typeface="Calibri"/>
                          <a:cs typeface="Arial" pitchFamily="34" charset="0"/>
                        </a:rPr>
                        <a:t>1</a:t>
                      </a:r>
                      <a:endParaRPr lang="en-US" sz="20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indent="-226695" algn="just">
                        <a:lnSpc>
                          <a:spcPct val="115000"/>
                        </a:lnSpc>
                        <a:spcAft>
                          <a:spcPts val="0"/>
                        </a:spcAft>
                      </a:pPr>
                      <a:r>
                        <a:rPr lang="id-ID" sz="2000" dirty="0">
                          <a:latin typeface="Arial" pitchFamily="34" charset="0"/>
                          <a:ea typeface="Calibri"/>
                          <a:cs typeface="Arial" pitchFamily="34" charset="0"/>
                        </a:rPr>
                        <a:t>Ani</a:t>
                      </a:r>
                      <a:endParaRPr lang="en-US" sz="20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a:latin typeface="Arial" pitchFamily="34" charset="0"/>
                          <a:ea typeface="Calibri"/>
                          <a:cs typeface="Arial" pitchFamily="34" charset="0"/>
                        </a:rPr>
                        <a:t>3.1</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a:latin typeface="Arial" pitchFamily="34" charset="0"/>
                          <a:ea typeface="Calibri"/>
                          <a:cs typeface="Arial" pitchFamily="34" charset="0"/>
                        </a:rPr>
                        <a:t>75</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dirty="0">
                          <a:latin typeface="Arial" pitchFamily="34" charset="0"/>
                          <a:ea typeface="Calibri"/>
                          <a:cs typeface="Arial" pitchFamily="34" charset="0"/>
                        </a:rPr>
                        <a:t>68</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a:latin typeface="Arial" pitchFamily="34" charset="0"/>
                          <a:ea typeface="Times New Roman"/>
                          <a:cs typeface="Arial" pitchFamily="34" charset="0"/>
                        </a:rPr>
                        <a:t>72</a:t>
                      </a:r>
                      <a:endParaRPr lang="en-US" sz="2000">
                        <a:latin typeface="Arial" pitchFamily="34" charset="0"/>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indent="5715" algn="ctr">
                        <a:lnSpc>
                          <a:spcPct val="115000"/>
                        </a:lnSpc>
                        <a:spcAft>
                          <a:spcPts val="0"/>
                        </a:spcAft>
                      </a:pPr>
                      <a:r>
                        <a:rPr lang="id-ID" sz="2000" dirty="0">
                          <a:latin typeface="Arial" pitchFamily="34" charset="0"/>
                          <a:ea typeface="Calibri"/>
                          <a:cs typeface="Arial" pitchFamily="34" charset="0"/>
                        </a:rPr>
                        <a:t>80</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indent="-226695" algn="ctr">
                        <a:lnSpc>
                          <a:spcPct val="115000"/>
                        </a:lnSpc>
                        <a:spcAft>
                          <a:spcPts val="0"/>
                        </a:spcAft>
                      </a:pPr>
                      <a:r>
                        <a:rPr lang="id-ID" sz="2000" b="1" dirty="0">
                          <a:solidFill>
                            <a:srgbClr val="FF0000"/>
                          </a:solidFill>
                          <a:latin typeface="Arial" pitchFamily="34" charset="0"/>
                          <a:ea typeface="Calibri"/>
                          <a:cs typeface="Arial" pitchFamily="34" charset="0"/>
                        </a:rPr>
                        <a:t>78</a:t>
                      </a:r>
                      <a:endParaRPr lang="en-US" sz="2000" b="1" dirty="0">
                        <a:solidFill>
                          <a:srgbClr val="FF0000"/>
                        </a:solidFill>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411">
                <a:tc vMerge="1">
                  <a:txBody>
                    <a:bodyPr/>
                    <a:lstStyle/>
                    <a:p>
                      <a:endParaRPr lang="en-US"/>
                    </a:p>
                  </a:txBody>
                  <a:tcPr/>
                </a:tc>
                <a:tc vMerge="1">
                  <a:txBody>
                    <a:bodyPr/>
                    <a:lstStyle/>
                    <a:p>
                      <a:endParaRPr lang="en-US"/>
                    </a:p>
                  </a:txBody>
                  <a:tcPr/>
                </a:tc>
                <a:tc>
                  <a:txBody>
                    <a:bodyPr/>
                    <a:lstStyle/>
                    <a:p>
                      <a:pPr indent="-226695" algn="ctr">
                        <a:lnSpc>
                          <a:spcPct val="115000"/>
                        </a:lnSpc>
                        <a:spcAft>
                          <a:spcPts val="0"/>
                        </a:spcAft>
                      </a:pPr>
                      <a:r>
                        <a:rPr lang="id-ID" sz="2000" dirty="0">
                          <a:latin typeface="Arial" pitchFamily="34" charset="0"/>
                          <a:ea typeface="Calibri"/>
                          <a:cs typeface="Arial" pitchFamily="34" charset="0"/>
                        </a:rPr>
                        <a:t>3.2</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a:latin typeface="Arial" pitchFamily="34" charset="0"/>
                          <a:ea typeface="Calibri"/>
                          <a:cs typeface="Arial" pitchFamily="34" charset="0"/>
                        </a:rPr>
                        <a:t>60</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a:latin typeface="Arial" pitchFamily="34" charset="0"/>
                          <a:ea typeface="Calibri"/>
                          <a:cs typeface="Arial" pitchFamily="34" charset="0"/>
                        </a:rPr>
                        <a:t>66</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b="1" dirty="0">
                          <a:latin typeface="Arial" pitchFamily="34" charset="0"/>
                          <a:ea typeface="Times New Roman"/>
                          <a:cs typeface="Arial" pitchFamily="34" charset="0"/>
                        </a:rPr>
                        <a:t>63</a:t>
                      </a:r>
                      <a:endParaRPr lang="en-US" sz="2000" dirty="0">
                        <a:latin typeface="Arial" pitchFamily="34" charset="0"/>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349411">
                <a:tc vMerge="1">
                  <a:txBody>
                    <a:bodyPr/>
                    <a:lstStyle/>
                    <a:p>
                      <a:endParaRPr lang="en-US"/>
                    </a:p>
                  </a:txBody>
                  <a:tcPr/>
                </a:tc>
                <a:tc vMerge="1">
                  <a:txBody>
                    <a:bodyPr/>
                    <a:lstStyle/>
                    <a:p>
                      <a:endParaRPr lang="en-US"/>
                    </a:p>
                  </a:txBody>
                  <a:tcPr/>
                </a:tc>
                <a:tc>
                  <a:txBody>
                    <a:bodyPr/>
                    <a:lstStyle/>
                    <a:p>
                      <a:pPr indent="-226695" algn="ctr">
                        <a:lnSpc>
                          <a:spcPct val="115000"/>
                        </a:lnSpc>
                        <a:spcAft>
                          <a:spcPts val="0"/>
                        </a:spcAft>
                      </a:pPr>
                      <a:r>
                        <a:rPr lang="id-ID" sz="2000" dirty="0">
                          <a:latin typeface="Arial" pitchFamily="34" charset="0"/>
                          <a:ea typeface="Calibri"/>
                          <a:cs typeface="Arial" pitchFamily="34" charset="0"/>
                        </a:rPr>
                        <a:t>3.3</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dirty="0">
                          <a:latin typeface="Arial" pitchFamily="34" charset="0"/>
                          <a:ea typeface="Calibri"/>
                          <a:cs typeface="Arial" pitchFamily="34" charset="0"/>
                        </a:rPr>
                        <a:t>86</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en-US" sz="2000">
                          <a:latin typeface="Arial" pitchFamily="34" charset="0"/>
                          <a:ea typeface="Calibri"/>
                          <a:cs typeface="Arial" pitchFamily="34" charset="0"/>
                        </a:rPr>
                        <a:t>74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a:latin typeface="Arial" pitchFamily="34" charset="0"/>
                          <a:ea typeface="Calibri"/>
                          <a:cs typeface="Arial" pitchFamily="34" charset="0"/>
                        </a:rPr>
                        <a:t>90</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a:latin typeface="Arial" pitchFamily="34" charset="0"/>
                          <a:ea typeface="Times New Roman"/>
                          <a:cs typeface="Arial" pitchFamily="34" charset="0"/>
                        </a:rPr>
                        <a:t>83</a:t>
                      </a:r>
                      <a:endParaRPr lang="en-US" sz="2000">
                        <a:latin typeface="Arial" pitchFamily="34" charset="0"/>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349411">
                <a:tc vMerge="1">
                  <a:txBody>
                    <a:bodyPr/>
                    <a:lstStyle/>
                    <a:p>
                      <a:endParaRPr lang="en-US"/>
                    </a:p>
                  </a:txBody>
                  <a:tcPr/>
                </a:tc>
                <a:tc vMerge="1">
                  <a:txBody>
                    <a:bodyPr/>
                    <a:lstStyle/>
                    <a:p>
                      <a:endParaRPr lang="en-US"/>
                    </a:p>
                  </a:txBody>
                  <a:tcPr/>
                </a:tc>
                <a:tc>
                  <a:txBody>
                    <a:bodyPr/>
                    <a:lstStyle/>
                    <a:p>
                      <a:pPr indent="-226695" algn="ctr">
                        <a:lnSpc>
                          <a:spcPct val="115000"/>
                        </a:lnSpc>
                        <a:spcAft>
                          <a:spcPts val="0"/>
                        </a:spcAft>
                      </a:pPr>
                      <a:r>
                        <a:rPr lang="id-ID" sz="2000">
                          <a:latin typeface="Arial" pitchFamily="34" charset="0"/>
                          <a:ea typeface="Calibri"/>
                          <a:cs typeface="Arial" pitchFamily="34" charset="0"/>
                        </a:rPr>
                        <a:t>3.4</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a:latin typeface="Arial" pitchFamily="34" charset="0"/>
                          <a:ea typeface="Calibri"/>
                          <a:cs typeface="Arial" pitchFamily="34" charset="0"/>
                        </a:rPr>
                        <a:t>80</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a:latin typeface="Arial" pitchFamily="34" charset="0"/>
                          <a:ea typeface="Times New Roman"/>
                          <a:cs typeface="Arial" pitchFamily="34" charset="0"/>
                        </a:rPr>
                        <a:t>80</a:t>
                      </a:r>
                      <a:endParaRPr lang="en-US" sz="2000">
                        <a:latin typeface="Arial" pitchFamily="34" charset="0"/>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349411">
                <a:tc vMerge="1">
                  <a:txBody>
                    <a:bodyPr/>
                    <a:lstStyle/>
                    <a:p>
                      <a:endParaRPr lang="en-US"/>
                    </a:p>
                  </a:txBody>
                  <a:tcPr/>
                </a:tc>
                <a:tc vMerge="1">
                  <a:txBody>
                    <a:bodyPr/>
                    <a:lstStyle/>
                    <a:p>
                      <a:endParaRPr lang="en-US"/>
                    </a:p>
                  </a:txBody>
                  <a:tcPr/>
                </a:tc>
                <a:tc>
                  <a:txBody>
                    <a:bodyPr/>
                    <a:lstStyle/>
                    <a:p>
                      <a:pPr indent="-226695" algn="ctr">
                        <a:lnSpc>
                          <a:spcPct val="115000"/>
                        </a:lnSpc>
                        <a:spcAft>
                          <a:spcPts val="0"/>
                        </a:spcAft>
                      </a:pPr>
                      <a:r>
                        <a:rPr lang="id-ID" sz="2000">
                          <a:latin typeface="Arial" pitchFamily="34" charset="0"/>
                          <a:ea typeface="Calibri"/>
                          <a:cs typeface="Arial" pitchFamily="34" charset="0"/>
                        </a:rPr>
                        <a:t>3.5</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a:latin typeface="Arial" pitchFamily="34" charset="0"/>
                          <a:ea typeface="Calibri"/>
                          <a:cs typeface="Arial" pitchFamily="34" charset="0"/>
                        </a:rPr>
                        <a:t>88</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id-ID" sz="20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2000" b="1" dirty="0">
                          <a:latin typeface="Arial" pitchFamily="34" charset="0"/>
                          <a:ea typeface="Times New Roman"/>
                          <a:cs typeface="Arial" pitchFamily="34" charset="0"/>
                        </a:rPr>
                        <a:t>88</a:t>
                      </a:r>
                      <a:endParaRPr lang="en-US" sz="2000" dirty="0">
                        <a:latin typeface="Arial" pitchFamily="34" charset="0"/>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405113">
                <a:tc>
                  <a:txBody>
                    <a:bodyPr/>
                    <a:lstStyle/>
                    <a:p>
                      <a:pPr marL="457200" indent="-226695">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6695">
                        <a:lnSpc>
                          <a:spcPct val="115000"/>
                        </a:lnSpc>
                        <a:spcAft>
                          <a:spcPts val="0"/>
                        </a:spcAft>
                      </a:pPr>
                      <a:endParaRPr lang="id-ID"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457200" indent="-226695">
                        <a:lnSpc>
                          <a:spcPct val="115000"/>
                        </a:lnSpc>
                        <a:spcAft>
                          <a:spcPts val="0"/>
                        </a:spcAft>
                      </a:pPr>
                      <a:r>
                        <a:rPr lang="id-ID" sz="2000">
                          <a:latin typeface="Arial" pitchFamily="34" charset="0"/>
                          <a:ea typeface="Calibri"/>
                          <a:cs typeface="Arial" pitchFamily="34" charset="0"/>
                        </a:rPr>
                        <a:t>Rata-rata penilaian harian</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indent="-226695">
                        <a:lnSpc>
                          <a:spcPct val="115000"/>
                        </a:lnSpc>
                        <a:spcAft>
                          <a:spcPts val="0"/>
                        </a:spcAft>
                      </a:pPr>
                      <a:r>
                        <a:rPr lang="id-ID" sz="2000" dirty="0">
                          <a:latin typeface="Arial" pitchFamily="34" charset="0"/>
                          <a:ea typeface="Calibri"/>
                          <a:cs typeface="Arial" pitchFamily="34" charset="0"/>
                        </a:rPr>
                        <a:t>77,20</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bl>
          </a:graphicData>
        </a:graphic>
      </p:graphicFrame>
      <p:sp>
        <p:nvSpPr>
          <p:cNvPr id="6" name="Rectangle 1"/>
          <p:cNvSpPr>
            <a:spLocks noChangeArrowheads="1"/>
          </p:cNvSpPr>
          <p:nvPr/>
        </p:nvSpPr>
        <p:spPr bwMode="auto">
          <a:xfrm>
            <a:off x="364175" y="-7422"/>
            <a:ext cx="80772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2000" b="0" i="0" u="none" strike="noStrike" cap="none" normalizeH="0" baseline="0" dirty="0" smtClean="0">
                <a:ln>
                  <a:noFill/>
                </a:ln>
                <a:solidFill>
                  <a:schemeClr val="tx1"/>
                </a:solidFill>
                <a:effectLst/>
                <a:latin typeface="Berlin Sans FB" pitchFamily="34" charset="0"/>
                <a:ea typeface="Calibri" pitchFamily="34" charset="0"/>
                <a:cs typeface="Arial" pitchFamily="34" charset="0"/>
              </a:rPr>
              <a:t>Contoh alternatif </a:t>
            </a:r>
            <a:r>
              <a:rPr kumimoji="0" lang="en-US" sz="2000" b="0" i="0" u="none" strike="noStrike" cap="none" normalizeH="0" baseline="0" dirty="0" smtClean="0">
                <a:ln>
                  <a:noFill/>
                </a:ln>
                <a:solidFill>
                  <a:schemeClr val="tx1"/>
                </a:solidFill>
                <a:effectLst/>
                <a:latin typeface="Berlin Sans FB" pitchFamily="34" charset="0"/>
                <a:ea typeface="Calibri" pitchFamily="34" charset="0"/>
                <a:cs typeface="Arial" pitchFamily="34" charset="0"/>
              </a:rPr>
              <a:t>2</a:t>
            </a:r>
            <a:r>
              <a:rPr kumimoji="0" lang="id-ID" sz="2000" b="0" i="0" u="none" strike="noStrike" cap="none" normalizeH="0" baseline="0" dirty="0" smtClean="0">
                <a:ln>
                  <a:noFill/>
                </a:ln>
                <a:solidFill>
                  <a:schemeClr val="tx1"/>
                </a:solidFill>
                <a:effectLst/>
                <a:latin typeface="Berlin Sans FB" pitchFamily="34" charset="0"/>
                <a:ea typeface="Calibri" pitchFamily="34" charset="0"/>
                <a:cs typeface="Arial" pitchFamily="34" charset="0"/>
              </a:rPr>
              <a:t>:</a:t>
            </a:r>
            <a:endParaRPr kumimoji="0" lang="en-US" sz="2000" b="0" i="0" u="none" strike="noStrike" cap="none" normalizeH="0" baseline="0" dirty="0" smtClean="0">
              <a:ln>
                <a:noFill/>
              </a:ln>
              <a:solidFill>
                <a:schemeClr val="tx1"/>
              </a:solidFill>
              <a:effectLst/>
              <a:latin typeface="Berlin Sans FB"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d-ID" sz="2000" b="0" i="0" u="none" strike="noStrike" cap="none" normalizeH="0" baseline="0" dirty="0" smtClean="0">
                <a:ln>
                  <a:noFill/>
                </a:ln>
                <a:solidFill>
                  <a:schemeClr val="tx1"/>
                </a:solidFill>
                <a:effectLst/>
                <a:latin typeface="Berlin Sans FB" pitchFamily="34" charset="0"/>
                <a:ea typeface="Calibri" pitchFamily="34" charset="0"/>
                <a:cs typeface="Arial" pitchFamily="34" charset="0"/>
              </a:rPr>
              <a:t>Pengolahan nilai </a:t>
            </a:r>
            <a:r>
              <a:rPr kumimoji="0" lang="en-US" sz="2000" b="0" i="0" u="none" strike="noStrike" cap="none" normalizeH="0" baseline="0" dirty="0" smtClean="0">
                <a:ln>
                  <a:noFill/>
                </a:ln>
                <a:solidFill>
                  <a:schemeClr val="tx1"/>
                </a:solidFill>
                <a:effectLst/>
                <a:latin typeface="Berlin Sans FB" pitchFamily="34" charset="0"/>
                <a:ea typeface="Calibri" pitchFamily="34" charset="0"/>
                <a:cs typeface="Arial" pitchFamily="34" charset="0"/>
              </a:rPr>
              <a:t>PENGETAHUAN </a:t>
            </a:r>
            <a:r>
              <a:rPr kumimoji="0" lang="en-US" sz="2000" b="0" i="0" u="none" strike="noStrike" cap="none" normalizeH="0" baseline="0" dirty="0" err="1" smtClean="0">
                <a:ln>
                  <a:noFill/>
                </a:ln>
                <a:solidFill>
                  <a:schemeClr val="tx1"/>
                </a:solidFill>
                <a:effectLst/>
                <a:latin typeface="Berlin Sans FB" pitchFamily="34" charset="0"/>
                <a:ea typeface="Calibri" pitchFamily="34" charset="0"/>
                <a:cs typeface="Arial" pitchFamily="34" charset="0"/>
              </a:rPr>
              <a:t>menggunakan</a:t>
            </a:r>
            <a:r>
              <a:rPr kumimoji="0" lang="en-US" sz="2000" b="0" i="0" u="none" strike="noStrike" cap="none" normalizeH="0" baseline="0" dirty="0" smtClean="0">
                <a:ln>
                  <a:noFill/>
                </a:ln>
                <a:solidFill>
                  <a:schemeClr val="tx1"/>
                </a:solidFill>
                <a:effectLst/>
                <a:latin typeface="Berlin Sans FB"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Berlin Sans FB" pitchFamily="34" charset="0"/>
                <a:ea typeface="Calibri" pitchFamily="34" charset="0"/>
                <a:cs typeface="Arial" pitchFamily="34" charset="0"/>
              </a:rPr>
              <a:t>bobot</a:t>
            </a:r>
            <a:endParaRPr kumimoji="0" lang="id-ID" sz="2000" b="0" i="0" u="none" strike="noStrike" cap="none" normalizeH="0" baseline="0" dirty="0" smtClean="0">
              <a:ln>
                <a:noFill/>
              </a:ln>
              <a:solidFill>
                <a:schemeClr val="tx1"/>
              </a:solidFill>
              <a:effectLst/>
              <a:latin typeface="Berlin Sans FB" pitchFamily="34" charset="0"/>
              <a:ea typeface="Calibri" pitchFamily="34" charset="0"/>
              <a:cs typeface="Arial" pitchFamily="34" charset="0"/>
            </a:endParaRPr>
          </a:p>
        </p:txBody>
      </p:sp>
      <p:sp>
        <p:nvSpPr>
          <p:cNvPr id="7" name="TextBox 6"/>
          <p:cNvSpPr txBox="1"/>
          <p:nvPr/>
        </p:nvSpPr>
        <p:spPr>
          <a:xfrm>
            <a:off x="374878" y="850310"/>
            <a:ext cx="4619296" cy="923330"/>
          </a:xfrm>
          <a:prstGeom prst="rect">
            <a:avLst/>
          </a:prstGeom>
          <a:noFill/>
        </p:spPr>
        <p:txBody>
          <a:bodyPr wrap="square" rtlCol="0">
            <a:spAutoFit/>
          </a:bodyPr>
          <a:lstStyle/>
          <a:p>
            <a:r>
              <a:rPr lang="id-ID" dirty="0" smtClean="0">
                <a:latin typeface="Berlin Sans FB" pitchFamily="34" charset="0"/>
              </a:rPr>
              <a:t>Mata Pelajaran	: Matematika</a:t>
            </a:r>
          </a:p>
          <a:p>
            <a:r>
              <a:rPr lang="id-ID" dirty="0" smtClean="0">
                <a:latin typeface="Berlin Sans FB" pitchFamily="34" charset="0"/>
              </a:rPr>
              <a:t>Kelas		: X (Umum)</a:t>
            </a:r>
          </a:p>
          <a:p>
            <a:r>
              <a:rPr lang="id-ID" dirty="0" smtClean="0">
                <a:latin typeface="Berlin Sans FB" pitchFamily="34" charset="0"/>
              </a:rPr>
              <a:t>KKM		: 6</a:t>
            </a:r>
            <a:r>
              <a:rPr lang="en-US" dirty="0" smtClean="0">
                <a:latin typeface="Berlin Sans FB" pitchFamily="34" charset="0"/>
              </a:rPr>
              <a:t>5</a:t>
            </a:r>
            <a:endParaRPr lang="id-ID" dirty="0">
              <a:latin typeface="Berlin Sans FB" pitchFamily="34" charset="0"/>
            </a:endParaRPr>
          </a:p>
        </p:txBody>
      </p:sp>
      <p:grpSp>
        <p:nvGrpSpPr>
          <p:cNvPr id="10" name="Group 17"/>
          <p:cNvGrpSpPr/>
          <p:nvPr/>
        </p:nvGrpSpPr>
        <p:grpSpPr>
          <a:xfrm>
            <a:off x="257498" y="3750080"/>
            <a:ext cx="8318942" cy="3037487"/>
            <a:chOff x="257498" y="3631328"/>
            <a:chExt cx="8318942" cy="3037487"/>
          </a:xfrm>
        </p:grpSpPr>
        <p:sp>
          <p:nvSpPr>
            <p:cNvPr id="11" name="Rounded Rectangular Callout 10"/>
            <p:cNvSpPr/>
            <p:nvPr/>
          </p:nvSpPr>
          <p:spPr>
            <a:xfrm>
              <a:off x="257498" y="3631328"/>
              <a:ext cx="1760488" cy="1213945"/>
            </a:xfrm>
            <a:prstGeom prst="wedgeRoundRectCallout">
              <a:avLst>
                <a:gd name="adj1" fmla="val 102058"/>
                <a:gd name="adj2" fmla="val 105882"/>
                <a:gd name="adj3" fmla="val 16667"/>
              </a:avLst>
            </a:prstGeom>
            <a:solidFill>
              <a:srgbClr val="0000CC"/>
            </a:solidFill>
          </p:spPr>
          <p:style>
            <a:lnRef idx="0">
              <a:schemeClr val="accent6"/>
            </a:lnRef>
            <a:fillRef idx="3">
              <a:schemeClr val="accent6"/>
            </a:fillRef>
            <a:effectRef idx="3">
              <a:schemeClr val="accent6"/>
            </a:effectRef>
            <a:fontRef idx="minor">
              <a:schemeClr val="lt1"/>
            </a:fontRef>
          </p:style>
          <p:txBody>
            <a:bodyPr rtlCol="0" anchor="ctr"/>
            <a:lstStyle/>
            <a:p>
              <a:pPr>
                <a:buNone/>
              </a:pPr>
              <a:r>
                <a:rPr lang="id-ID" sz="2000" b="1" dirty="0" smtClean="0">
                  <a:latin typeface="Berlin Sans FB" pitchFamily="34" charset="0"/>
                </a:rPr>
                <a:t>DESKRIPSI</a:t>
              </a:r>
              <a:endParaRPr lang="id-ID" sz="2000" dirty="0"/>
            </a:p>
          </p:txBody>
        </p:sp>
        <p:sp>
          <p:nvSpPr>
            <p:cNvPr id="12" name="Snip Single Corner Rectangle 11"/>
            <p:cNvSpPr/>
            <p:nvPr/>
          </p:nvSpPr>
          <p:spPr>
            <a:xfrm>
              <a:off x="2948151" y="5407573"/>
              <a:ext cx="5628289" cy="1261242"/>
            </a:xfrm>
            <a:prstGeom prst="snip1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id-ID" dirty="0" smtClean="0">
                  <a:latin typeface="Berlin Sans FB" pitchFamily="34" charset="0"/>
                  <a:cs typeface="Arial" pitchFamily="34" charset="0"/>
                </a:rPr>
                <a:t>Memiliki kemampuan menentukan fungsi secara formal ekspresi simbolik</a:t>
              </a:r>
              <a:r>
                <a:rPr lang="en-US" dirty="0" smtClean="0">
                  <a:latin typeface="Berlin Sans FB" pitchFamily="34" charset="0"/>
                  <a:cs typeface="Arial" pitchFamily="34" charset="0"/>
                </a:rPr>
                <a:t> </a:t>
              </a:r>
              <a:r>
                <a:rPr lang="en-US" dirty="0" err="1" smtClean="0">
                  <a:latin typeface="Berlin Sans FB" pitchFamily="34" charset="0"/>
                  <a:cs typeface="Arial" pitchFamily="34" charset="0"/>
                </a:rPr>
                <a:t>dan</a:t>
              </a:r>
              <a:r>
                <a:rPr lang="id-ID" dirty="0" smtClean="0">
                  <a:latin typeface="Berlin Sans FB" pitchFamily="34" charset="0"/>
                  <a:cs typeface="Arial" pitchFamily="34" charset="0"/>
                </a:rPr>
                <a:t> sketsa grafiknya, namun perlu peningkatan pemahaman masalah penyelesaian pertidaksamaan rasional dan irasional satu variabel</a:t>
              </a:r>
              <a:endParaRPr lang="id-ID" dirty="0"/>
            </a:p>
          </p:txBody>
        </p:sp>
      </p:grpSp>
      <p:grpSp>
        <p:nvGrpSpPr>
          <p:cNvPr id="25" name="Group 9"/>
          <p:cNvGrpSpPr/>
          <p:nvPr/>
        </p:nvGrpSpPr>
        <p:grpSpPr>
          <a:xfrm>
            <a:off x="3058450" y="2357437"/>
            <a:ext cx="3208181" cy="1221336"/>
            <a:chOff x="5076497" y="2758965"/>
            <a:chExt cx="3208181" cy="1221336"/>
          </a:xfrm>
        </p:grpSpPr>
        <p:sp>
          <p:nvSpPr>
            <p:cNvPr id="26" name="Rounded Rectangular Callout 25"/>
            <p:cNvSpPr/>
            <p:nvPr/>
          </p:nvSpPr>
          <p:spPr>
            <a:xfrm>
              <a:off x="5076497" y="2758965"/>
              <a:ext cx="1718441" cy="1213945"/>
            </a:xfrm>
            <a:prstGeom prst="wedgeRoundRectCallout">
              <a:avLst>
                <a:gd name="adj1" fmla="val 112390"/>
                <a:gd name="adj2" fmla="val 25362"/>
                <a:gd name="adj3" fmla="val 16667"/>
              </a:avLst>
            </a:prstGeom>
            <a:solidFill>
              <a:srgbClr val="FF3399"/>
            </a:solidFill>
            <a:ln>
              <a:noFill/>
            </a:ln>
          </p:spPr>
          <p:style>
            <a:lnRef idx="2">
              <a:schemeClr val="accent3"/>
            </a:lnRef>
            <a:fillRef idx="1">
              <a:schemeClr val="lt1"/>
            </a:fillRef>
            <a:effectRef idx="0">
              <a:schemeClr val="accent3"/>
            </a:effectRef>
            <a:fontRef idx="minor">
              <a:schemeClr val="dk1"/>
            </a:fontRef>
          </p:style>
          <p:txBody>
            <a:bodyPr rtlCol="0" anchor="ctr"/>
            <a:lstStyle/>
            <a:p>
              <a:pPr>
                <a:buNone/>
              </a:pPr>
              <a:r>
                <a:rPr lang="id-ID" sz="2000" b="1" dirty="0" smtClean="0">
                  <a:latin typeface="Berlin Sans FB" pitchFamily="34" charset="0"/>
                </a:rPr>
                <a:t>Nilai TERENDAH</a:t>
              </a:r>
              <a:endParaRPr lang="id-ID" sz="2000" dirty="0"/>
            </a:p>
          </p:txBody>
        </p:sp>
        <p:sp>
          <p:nvSpPr>
            <p:cNvPr id="27" name="Oval 26"/>
            <p:cNvSpPr/>
            <p:nvPr/>
          </p:nvSpPr>
          <p:spPr>
            <a:xfrm>
              <a:off x="7717119" y="3558913"/>
              <a:ext cx="567559" cy="421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n>
                  <a:solidFill>
                    <a:srgbClr val="FF0000"/>
                  </a:solidFill>
                </a:ln>
              </a:endParaRPr>
            </a:p>
          </p:txBody>
        </p:sp>
      </p:grpSp>
      <p:grpSp>
        <p:nvGrpSpPr>
          <p:cNvPr id="28" name="Group 10"/>
          <p:cNvGrpSpPr/>
          <p:nvPr/>
        </p:nvGrpSpPr>
        <p:grpSpPr>
          <a:xfrm>
            <a:off x="3100484" y="4196770"/>
            <a:ext cx="3180543" cy="1213945"/>
            <a:chOff x="5092260" y="3689130"/>
            <a:chExt cx="3180543" cy="1213945"/>
          </a:xfrm>
        </p:grpSpPr>
        <p:sp>
          <p:nvSpPr>
            <p:cNvPr id="29" name="Rounded Rectangular Callout 28"/>
            <p:cNvSpPr/>
            <p:nvPr/>
          </p:nvSpPr>
          <p:spPr>
            <a:xfrm>
              <a:off x="5092260" y="3689130"/>
              <a:ext cx="1718441" cy="1213945"/>
            </a:xfrm>
            <a:prstGeom prst="wedgeRoundRectCallout">
              <a:avLst>
                <a:gd name="adj1" fmla="val 104134"/>
                <a:gd name="adj2" fmla="val -34378"/>
                <a:gd name="adj3" fmla="val 16667"/>
              </a:avLst>
            </a:prstGeom>
            <a:solidFill>
              <a:srgbClr val="FF3399"/>
            </a:solidFill>
            <a:ln>
              <a:noFill/>
            </a:ln>
          </p:spPr>
          <p:style>
            <a:lnRef idx="2">
              <a:schemeClr val="accent2"/>
            </a:lnRef>
            <a:fillRef idx="1">
              <a:schemeClr val="lt1"/>
            </a:fillRef>
            <a:effectRef idx="0">
              <a:schemeClr val="accent2"/>
            </a:effectRef>
            <a:fontRef idx="minor">
              <a:schemeClr val="dk1"/>
            </a:fontRef>
          </p:style>
          <p:txBody>
            <a:bodyPr rtlCol="0" anchor="ctr"/>
            <a:lstStyle/>
            <a:p>
              <a:pPr>
                <a:buNone/>
              </a:pPr>
              <a:r>
                <a:rPr lang="id-ID" sz="2000" b="1" dirty="0" smtClean="0">
                  <a:latin typeface="Berlin Sans FB" pitchFamily="34" charset="0"/>
                </a:rPr>
                <a:t>Nilai TERTINGGI</a:t>
              </a:r>
              <a:endParaRPr lang="id-ID" sz="2000" dirty="0"/>
            </a:p>
          </p:txBody>
        </p:sp>
        <p:sp>
          <p:nvSpPr>
            <p:cNvPr id="30" name="Oval 29"/>
            <p:cNvSpPr/>
            <p:nvPr/>
          </p:nvSpPr>
          <p:spPr>
            <a:xfrm>
              <a:off x="7705244" y="3721069"/>
              <a:ext cx="567559" cy="42211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n>
                  <a:solidFill>
                    <a:srgbClr val="FF0000"/>
                  </a:solidFill>
                </a:ln>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ox(in)">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box(in)">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ox(in)">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60" y="0"/>
            <a:ext cx="9128240" cy="772510"/>
          </a:xfrm>
          <a:solidFill>
            <a:schemeClr val="accent6">
              <a:lumMod val="20000"/>
              <a:lumOff val="80000"/>
            </a:schemeClr>
          </a:solidFill>
        </p:spPr>
        <p:txBody>
          <a:bodyPr/>
          <a:lstStyle/>
          <a:p>
            <a:r>
              <a:rPr lang="id-ID" dirty="0" smtClean="0">
                <a:latin typeface="Berlin Sans FB" pitchFamily="34" charset="0"/>
              </a:rPr>
              <a:t>AGENDA</a:t>
            </a:r>
            <a:endParaRPr lang="id-ID" dirty="0">
              <a:latin typeface="Berlin Sans FB" pitchFamily="34" charset="0"/>
            </a:endParaRPr>
          </a:p>
        </p:txBody>
      </p:sp>
      <p:grpSp>
        <p:nvGrpSpPr>
          <p:cNvPr id="26" name="Group 25"/>
          <p:cNvGrpSpPr/>
          <p:nvPr/>
        </p:nvGrpSpPr>
        <p:grpSpPr>
          <a:xfrm>
            <a:off x="704852" y="1334790"/>
            <a:ext cx="7210849" cy="4849924"/>
            <a:chOff x="704852" y="1334790"/>
            <a:chExt cx="7562848" cy="4849924"/>
          </a:xfrm>
        </p:grpSpPr>
        <p:grpSp>
          <p:nvGrpSpPr>
            <p:cNvPr id="22" name="Group 21"/>
            <p:cNvGrpSpPr/>
            <p:nvPr/>
          </p:nvGrpSpPr>
          <p:grpSpPr>
            <a:xfrm>
              <a:off x="704852" y="2319880"/>
              <a:ext cx="7562848" cy="944450"/>
              <a:chOff x="704852" y="2538248"/>
              <a:chExt cx="7562848" cy="944450"/>
            </a:xfrm>
          </p:grpSpPr>
          <p:sp>
            <p:nvSpPr>
              <p:cNvPr id="10" name="Snip Single Corner Rectangle 9"/>
              <p:cNvSpPr/>
              <p:nvPr/>
            </p:nvSpPr>
            <p:spPr>
              <a:xfrm>
                <a:off x="704852" y="2538248"/>
                <a:ext cx="1028699" cy="944450"/>
              </a:xfrm>
              <a:prstGeom prst="snip1Rect">
                <a:avLst>
                  <a:gd name="adj" fmla="val 43533"/>
                </a:avLst>
              </a:prstGeom>
              <a:solidFill>
                <a:schemeClr val="tx1"/>
              </a:solidFill>
              <a:ln>
                <a:solidFill>
                  <a:srgbClr val="FFFF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id-ID" sz="4000" b="1" dirty="0" smtClean="0">
                    <a:latin typeface="Berlin Sans FB" pitchFamily="34" charset="0"/>
                    <a:sym typeface="Symbol"/>
                  </a:rPr>
                  <a:t></a:t>
                </a:r>
                <a:endParaRPr lang="id-ID" sz="4000" b="1" dirty="0" smtClean="0">
                  <a:latin typeface="Berlin Sans FB" pitchFamily="34" charset="0"/>
                </a:endParaRPr>
              </a:p>
            </p:txBody>
          </p:sp>
          <p:sp>
            <p:nvSpPr>
              <p:cNvPr id="17" name="Snip Single Corner Rectangle 16"/>
              <p:cNvSpPr/>
              <p:nvPr/>
            </p:nvSpPr>
            <p:spPr>
              <a:xfrm>
                <a:off x="1485901" y="2538248"/>
                <a:ext cx="6781799" cy="944450"/>
              </a:xfrm>
              <a:prstGeom prst="snip1Rect">
                <a:avLst>
                  <a:gd name="adj" fmla="val 43533"/>
                </a:avLst>
              </a:prstGeom>
              <a:solidFill>
                <a:schemeClr val="accent1">
                  <a:lumMod val="75000"/>
                </a:schemeClr>
              </a:solidFill>
              <a:ln>
                <a:solidFill>
                  <a:srgbClr val="FFFF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sz="3400" dirty="0" smtClean="0">
                    <a:latin typeface="Berlin Sans FB" pitchFamily="34" charset="0"/>
                  </a:rPr>
                  <a:t>PENILAIAN PENGETAHUAN</a:t>
                </a:r>
                <a:endParaRPr lang="id-ID" sz="3400" dirty="0">
                  <a:latin typeface="Berlin Sans FB" pitchFamily="34" charset="0"/>
                </a:endParaRPr>
              </a:p>
            </p:txBody>
          </p:sp>
        </p:grpSp>
        <p:grpSp>
          <p:nvGrpSpPr>
            <p:cNvPr id="23" name="Group 22"/>
            <p:cNvGrpSpPr/>
            <p:nvPr/>
          </p:nvGrpSpPr>
          <p:grpSpPr>
            <a:xfrm>
              <a:off x="704852" y="3287608"/>
              <a:ext cx="7562848" cy="944450"/>
              <a:chOff x="704852" y="3724344"/>
              <a:chExt cx="7562848" cy="944450"/>
            </a:xfrm>
          </p:grpSpPr>
          <p:sp>
            <p:nvSpPr>
              <p:cNvPr id="11" name="Snip Single Corner Rectangle 10"/>
              <p:cNvSpPr/>
              <p:nvPr/>
            </p:nvSpPr>
            <p:spPr>
              <a:xfrm>
                <a:off x="704852" y="3724344"/>
                <a:ext cx="1028699" cy="944450"/>
              </a:xfrm>
              <a:prstGeom prst="snip1Rect">
                <a:avLst>
                  <a:gd name="adj" fmla="val 43533"/>
                </a:avLst>
              </a:prstGeom>
              <a:solidFill>
                <a:schemeClr val="tx1"/>
              </a:solidFill>
              <a:ln>
                <a:solidFill>
                  <a:srgbClr val="FFFF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id-ID" sz="4000" b="1" dirty="0" smtClean="0">
                    <a:latin typeface="Berlin Sans FB" pitchFamily="34" charset="0"/>
                    <a:sym typeface="Symbol"/>
                  </a:rPr>
                  <a:t></a:t>
                </a:r>
                <a:endParaRPr lang="id-ID" sz="4000" dirty="0">
                  <a:latin typeface="Berlin Sans FB" pitchFamily="34" charset="0"/>
                </a:endParaRPr>
              </a:p>
            </p:txBody>
          </p:sp>
          <p:sp>
            <p:nvSpPr>
              <p:cNvPr id="18" name="Snip Single Corner Rectangle 17"/>
              <p:cNvSpPr/>
              <p:nvPr/>
            </p:nvSpPr>
            <p:spPr>
              <a:xfrm>
                <a:off x="1485901" y="3724344"/>
                <a:ext cx="6781799" cy="944450"/>
              </a:xfrm>
              <a:prstGeom prst="snip1Rect">
                <a:avLst>
                  <a:gd name="adj" fmla="val 43533"/>
                </a:avLst>
              </a:prstGeom>
              <a:solidFill>
                <a:schemeClr val="accent1">
                  <a:lumMod val="75000"/>
                </a:schemeClr>
              </a:solidFill>
              <a:ln>
                <a:solidFill>
                  <a:srgbClr val="FFFF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id-ID" sz="3400" dirty="0" smtClean="0">
                    <a:latin typeface="Berlin Sans FB" pitchFamily="34" charset="0"/>
                  </a:rPr>
                  <a:t> </a:t>
                </a:r>
                <a:r>
                  <a:rPr lang="en-US" sz="3400" dirty="0" smtClean="0">
                    <a:latin typeface="Berlin Sans FB" pitchFamily="34" charset="0"/>
                  </a:rPr>
                  <a:t>PENILAIAN KETERAMPILAN</a:t>
                </a:r>
                <a:endParaRPr lang="id-ID" sz="3400" dirty="0">
                  <a:latin typeface="Berlin Sans FB" pitchFamily="34" charset="0"/>
                </a:endParaRPr>
              </a:p>
            </p:txBody>
          </p:sp>
        </p:grpSp>
        <p:grpSp>
          <p:nvGrpSpPr>
            <p:cNvPr id="24" name="Group 23"/>
            <p:cNvGrpSpPr/>
            <p:nvPr/>
          </p:nvGrpSpPr>
          <p:grpSpPr>
            <a:xfrm>
              <a:off x="704852" y="4268984"/>
              <a:ext cx="7562848" cy="944450"/>
              <a:chOff x="704852" y="4268984"/>
              <a:chExt cx="7562848" cy="944450"/>
            </a:xfrm>
          </p:grpSpPr>
          <p:sp>
            <p:nvSpPr>
              <p:cNvPr id="12" name="Snip Single Corner Rectangle 11"/>
              <p:cNvSpPr/>
              <p:nvPr/>
            </p:nvSpPr>
            <p:spPr>
              <a:xfrm>
                <a:off x="704852" y="4268984"/>
                <a:ext cx="1028699" cy="944450"/>
              </a:xfrm>
              <a:prstGeom prst="snip1Rect">
                <a:avLst>
                  <a:gd name="adj" fmla="val 43533"/>
                </a:avLst>
              </a:prstGeom>
              <a:solidFill>
                <a:schemeClr val="tx1"/>
              </a:solidFill>
              <a:ln>
                <a:solidFill>
                  <a:srgbClr val="FFFF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id-ID" sz="4000" b="1" dirty="0" smtClean="0">
                    <a:latin typeface="Berlin Sans FB" pitchFamily="34" charset="0"/>
                    <a:sym typeface="Symbol"/>
                  </a:rPr>
                  <a:t></a:t>
                </a:r>
                <a:endParaRPr lang="id-ID" sz="4000" dirty="0">
                  <a:latin typeface="Berlin Sans FB" pitchFamily="34" charset="0"/>
                </a:endParaRPr>
              </a:p>
            </p:txBody>
          </p:sp>
          <p:sp>
            <p:nvSpPr>
              <p:cNvPr id="19" name="Snip Single Corner Rectangle 18"/>
              <p:cNvSpPr/>
              <p:nvPr/>
            </p:nvSpPr>
            <p:spPr>
              <a:xfrm>
                <a:off x="1485901" y="4268984"/>
                <a:ext cx="6781799" cy="944450"/>
              </a:xfrm>
              <a:prstGeom prst="snip1Rect">
                <a:avLst>
                  <a:gd name="adj" fmla="val 43533"/>
                </a:avLst>
              </a:prstGeom>
              <a:solidFill>
                <a:schemeClr val="accent1">
                  <a:lumMod val="75000"/>
                </a:schemeClr>
              </a:solidFill>
              <a:ln>
                <a:solidFill>
                  <a:srgbClr val="FFFF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sz="3400" dirty="0" smtClean="0">
                    <a:latin typeface="Berlin Sans FB" pitchFamily="34" charset="0"/>
                  </a:rPr>
                  <a:t>PENGOLAHAN NILAI</a:t>
                </a:r>
                <a:endParaRPr lang="id-ID" sz="3400" dirty="0">
                  <a:latin typeface="Berlin Sans FB" pitchFamily="34" charset="0"/>
                </a:endParaRPr>
              </a:p>
            </p:txBody>
          </p:sp>
        </p:grpSp>
        <p:grpSp>
          <p:nvGrpSpPr>
            <p:cNvPr id="20" name="Group 19"/>
            <p:cNvGrpSpPr/>
            <p:nvPr/>
          </p:nvGrpSpPr>
          <p:grpSpPr>
            <a:xfrm>
              <a:off x="704852" y="1334790"/>
              <a:ext cx="7562848" cy="952992"/>
              <a:chOff x="731124" y="1334790"/>
              <a:chExt cx="7562848" cy="952992"/>
            </a:xfrm>
          </p:grpSpPr>
          <p:sp>
            <p:nvSpPr>
              <p:cNvPr id="14" name="Snip Single Corner Rectangle 13"/>
              <p:cNvSpPr/>
              <p:nvPr/>
            </p:nvSpPr>
            <p:spPr>
              <a:xfrm>
                <a:off x="731124" y="1334790"/>
                <a:ext cx="1028699" cy="952992"/>
              </a:xfrm>
              <a:prstGeom prst="snip1Rect">
                <a:avLst>
                  <a:gd name="adj" fmla="val 43533"/>
                </a:avLst>
              </a:prstGeom>
              <a:solidFill>
                <a:schemeClr val="tx1"/>
              </a:solidFill>
              <a:ln>
                <a:solidFill>
                  <a:srgbClr val="FFFF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id-ID" sz="4000" b="1" dirty="0" smtClean="0">
                    <a:latin typeface="Berlin Sans FB" pitchFamily="34" charset="0"/>
                    <a:sym typeface="Symbol"/>
                  </a:rPr>
                  <a:t></a:t>
                </a:r>
                <a:endParaRPr lang="id-ID" sz="4000" b="1" dirty="0" smtClean="0">
                  <a:latin typeface="Berlin Sans FB" pitchFamily="34" charset="0"/>
                </a:endParaRPr>
              </a:p>
            </p:txBody>
          </p:sp>
          <p:sp>
            <p:nvSpPr>
              <p:cNvPr id="15" name="Snip Single Corner Rectangle 14"/>
              <p:cNvSpPr/>
              <p:nvPr/>
            </p:nvSpPr>
            <p:spPr>
              <a:xfrm>
                <a:off x="1512173" y="1334790"/>
                <a:ext cx="6781799" cy="952992"/>
              </a:xfrm>
              <a:prstGeom prst="snip1Rect">
                <a:avLst>
                  <a:gd name="adj" fmla="val 43533"/>
                </a:avLst>
              </a:prstGeom>
              <a:solidFill>
                <a:schemeClr val="accent1">
                  <a:lumMod val="75000"/>
                </a:schemeClr>
              </a:solidFill>
              <a:ln>
                <a:solidFill>
                  <a:srgbClr val="FFFF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sz="3400" dirty="0" smtClean="0">
                    <a:latin typeface="Berlin Sans FB" pitchFamily="34" charset="0"/>
                  </a:rPr>
                  <a:t>PENILIAN SIKAP</a:t>
                </a:r>
                <a:endParaRPr lang="id-ID" sz="3400" dirty="0">
                  <a:latin typeface="Berlin Sans FB" pitchFamily="34" charset="0"/>
                </a:endParaRPr>
              </a:p>
            </p:txBody>
          </p:sp>
        </p:grpSp>
        <p:grpSp>
          <p:nvGrpSpPr>
            <p:cNvPr id="25" name="Group 24"/>
            <p:cNvGrpSpPr/>
            <p:nvPr/>
          </p:nvGrpSpPr>
          <p:grpSpPr>
            <a:xfrm>
              <a:off x="704852" y="5240264"/>
              <a:ext cx="7562848" cy="944450"/>
              <a:chOff x="720772" y="5076488"/>
              <a:chExt cx="7562848" cy="944450"/>
            </a:xfrm>
          </p:grpSpPr>
          <p:sp>
            <p:nvSpPr>
              <p:cNvPr id="13" name="Snip Single Corner Rectangle 12"/>
              <p:cNvSpPr/>
              <p:nvPr/>
            </p:nvSpPr>
            <p:spPr>
              <a:xfrm>
                <a:off x="720772" y="5076488"/>
                <a:ext cx="1028699" cy="944450"/>
              </a:xfrm>
              <a:prstGeom prst="snip1Rect">
                <a:avLst>
                  <a:gd name="adj" fmla="val 43533"/>
                </a:avLst>
              </a:prstGeom>
              <a:solidFill>
                <a:schemeClr val="tx1"/>
              </a:solidFill>
              <a:ln>
                <a:solidFill>
                  <a:srgbClr val="FFFF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id-ID" sz="4000" b="1" dirty="0" smtClean="0">
                    <a:latin typeface="Berlin Sans FB" pitchFamily="34" charset="0"/>
                    <a:sym typeface="Symbol"/>
                  </a:rPr>
                  <a:t></a:t>
                </a:r>
                <a:endParaRPr lang="id-ID" sz="4000" dirty="0">
                  <a:latin typeface="Berlin Sans FB" pitchFamily="34" charset="0"/>
                </a:endParaRPr>
              </a:p>
            </p:txBody>
          </p:sp>
          <p:sp>
            <p:nvSpPr>
              <p:cNvPr id="16" name="Snip Single Corner Rectangle 15"/>
              <p:cNvSpPr/>
              <p:nvPr/>
            </p:nvSpPr>
            <p:spPr>
              <a:xfrm>
                <a:off x="1501821" y="5076488"/>
                <a:ext cx="6781799" cy="944450"/>
              </a:xfrm>
              <a:prstGeom prst="snip1Rect">
                <a:avLst>
                  <a:gd name="adj" fmla="val 43533"/>
                </a:avLst>
              </a:prstGeom>
              <a:solidFill>
                <a:schemeClr val="accent1">
                  <a:lumMod val="75000"/>
                </a:schemeClr>
              </a:solidFill>
              <a:ln>
                <a:solidFill>
                  <a:srgbClr val="FFFF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sz="3400" dirty="0" smtClean="0">
                    <a:latin typeface="Berlin Sans FB" pitchFamily="34" charset="0"/>
                  </a:rPr>
                  <a:t>MODEL FORM RAPOR</a:t>
                </a:r>
                <a:endParaRPr lang="id-ID" sz="3400" dirty="0">
                  <a:latin typeface="Berlin Sans FB" pitchFamily="34" charset="0"/>
                </a:endParaRPr>
              </a:p>
            </p:txBody>
          </p:sp>
        </p:grpSp>
      </p:gr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7450"/>
            <a:ext cx="8229600" cy="3343894"/>
          </a:xfrm>
        </p:spPr>
        <p:txBody>
          <a:bodyPr>
            <a:noAutofit/>
          </a:bodyPr>
          <a:lstStyle/>
          <a:p>
            <a:pPr>
              <a:lnSpc>
                <a:spcPts val="1800"/>
              </a:lnSpc>
              <a:spcBef>
                <a:spcPts val="600"/>
              </a:spcBef>
              <a:buNone/>
            </a:pPr>
            <a:r>
              <a:rPr lang="id-ID" sz="1700" u="sng" dirty="0">
                <a:latin typeface="Berlin Sans FB" pitchFamily="34" charset="0"/>
                <a:cs typeface="Arial" pitchFamily="34" charset="0"/>
              </a:rPr>
              <a:t>Keterangan</a:t>
            </a:r>
            <a:r>
              <a:rPr lang="id-ID" sz="1700" dirty="0">
                <a:latin typeface="Berlin Sans FB" pitchFamily="34" charset="0"/>
                <a:cs typeface="Arial" pitchFamily="34" charset="0"/>
              </a:rPr>
              <a:t>:</a:t>
            </a:r>
            <a:endParaRPr lang="en-US" sz="1700" dirty="0">
              <a:latin typeface="Berlin Sans FB" pitchFamily="34" charset="0"/>
              <a:cs typeface="Arial" pitchFamily="34" charset="0"/>
            </a:endParaRPr>
          </a:p>
          <a:p>
            <a:pPr marL="514350" lvl="0" indent="-514350">
              <a:lnSpc>
                <a:spcPts val="1800"/>
              </a:lnSpc>
              <a:spcBef>
                <a:spcPts val="600"/>
              </a:spcBef>
              <a:buFont typeface="+mj-lt"/>
              <a:buAutoNum type="arabicPeriod"/>
            </a:pPr>
            <a:r>
              <a:rPr lang="id-ID" sz="1700" dirty="0">
                <a:latin typeface="Berlin Sans FB" pitchFamily="34" charset="0"/>
                <a:cs typeface="Arial" pitchFamily="34" charset="0"/>
              </a:rPr>
              <a:t>Jumlah KD dalam satu semester pada tabel tersebut sebanyak 5 KD</a:t>
            </a:r>
            <a:endParaRPr lang="en-US" sz="1700" dirty="0">
              <a:latin typeface="Berlin Sans FB" pitchFamily="34" charset="0"/>
              <a:cs typeface="Arial" pitchFamily="34" charset="0"/>
            </a:endParaRPr>
          </a:p>
          <a:p>
            <a:pPr marL="514350" lvl="0" indent="-514350">
              <a:lnSpc>
                <a:spcPts val="1800"/>
              </a:lnSpc>
              <a:spcBef>
                <a:spcPts val="600"/>
              </a:spcBef>
              <a:buFont typeface="+mj-lt"/>
              <a:buAutoNum type="arabicPeriod"/>
            </a:pPr>
            <a:r>
              <a:rPr lang="id-ID" sz="1700" dirty="0">
                <a:latin typeface="Berlin Sans FB" pitchFamily="34" charset="0"/>
                <a:cs typeface="Arial" pitchFamily="34" charset="0"/>
              </a:rPr>
              <a:t>KKM MP tersebut adalah 65</a:t>
            </a:r>
            <a:endParaRPr lang="en-US" sz="1700" dirty="0">
              <a:latin typeface="Berlin Sans FB" pitchFamily="34" charset="0"/>
              <a:cs typeface="Arial" pitchFamily="34" charset="0"/>
            </a:endParaRPr>
          </a:p>
          <a:p>
            <a:pPr marL="514350" lvl="0" indent="-514350">
              <a:lnSpc>
                <a:spcPts val="1800"/>
              </a:lnSpc>
              <a:spcBef>
                <a:spcPts val="600"/>
              </a:spcBef>
              <a:buFont typeface="+mj-lt"/>
              <a:buAutoNum type="arabicPeriod"/>
            </a:pPr>
            <a:r>
              <a:rPr lang="id-ID" sz="1700" dirty="0">
                <a:latin typeface="Berlin Sans FB" pitchFamily="34" charset="0"/>
                <a:cs typeface="Arial" pitchFamily="34" charset="0"/>
              </a:rPr>
              <a:t>Penilaian harian dilakukan oleh pendidik dengan cakupan meliputi seluruh indikator dari  kompetensi dasar</a:t>
            </a:r>
            <a:endParaRPr lang="en-US" sz="1700" dirty="0">
              <a:latin typeface="Berlin Sans FB" pitchFamily="34" charset="0"/>
              <a:cs typeface="Arial" pitchFamily="34" charset="0"/>
            </a:endParaRPr>
          </a:p>
          <a:p>
            <a:pPr marL="514350" lvl="0" indent="-514350">
              <a:lnSpc>
                <a:spcPts val="1800"/>
              </a:lnSpc>
              <a:spcBef>
                <a:spcPts val="600"/>
              </a:spcBef>
              <a:buFont typeface="+mj-lt"/>
              <a:buAutoNum type="arabicPeriod"/>
            </a:pPr>
            <a:r>
              <a:rPr lang="id-ID" sz="1700" dirty="0">
                <a:latin typeface="Berlin Sans FB" pitchFamily="34" charset="0"/>
                <a:cs typeface="Arial" pitchFamily="34" charset="0"/>
              </a:rPr>
              <a:t>KD 3.1 dilakukan  penilaian sebanyak 2 kali, penilaian KD 3.2 sebanyak 2 kali, penilaian KD 3.3 dilakukan 3 kali, penlaian KD 3.4 dan KD 3.5 masing-masing satu kali.</a:t>
            </a:r>
            <a:endParaRPr lang="en-US" sz="1700" dirty="0">
              <a:latin typeface="Berlin Sans FB" pitchFamily="34" charset="0"/>
              <a:cs typeface="Arial" pitchFamily="34" charset="0"/>
            </a:endParaRPr>
          </a:p>
          <a:p>
            <a:pPr marL="514350" lvl="0" indent="-514350">
              <a:lnSpc>
                <a:spcPts val="1800"/>
              </a:lnSpc>
              <a:spcBef>
                <a:spcPts val="600"/>
              </a:spcBef>
              <a:buFont typeface="+mj-lt"/>
              <a:buAutoNum type="arabicPeriod"/>
            </a:pPr>
            <a:r>
              <a:rPr lang="id-ID" sz="1700" dirty="0">
                <a:latin typeface="Berlin Sans FB" pitchFamily="34" charset="0"/>
                <a:cs typeface="Arial" pitchFamily="34" charset="0"/>
              </a:rPr>
              <a:t>Nilai akhir setiap KD pengetahuan diperoleh dengan cara merata-ratakan nilai dari KD yang sama , contoh: </a:t>
            </a:r>
            <a:endParaRPr lang="en-US" sz="1700" dirty="0">
              <a:latin typeface="Berlin Sans FB" pitchFamily="34" charset="0"/>
              <a:cs typeface="Arial" pitchFamily="34" charset="0"/>
            </a:endParaRPr>
          </a:p>
          <a:p>
            <a:pPr marL="514350" lvl="0" indent="-514350">
              <a:lnSpc>
                <a:spcPts val="1800"/>
              </a:lnSpc>
              <a:spcBef>
                <a:spcPts val="600"/>
              </a:spcBef>
              <a:buFont typeface="+mj-lt"/>
              <a:buAutoNum type="arabicPeriod"/>
            </a:pPr>
            <a:r>
              <a:rPr lang="id-ID" sz="1700" dirty="0">
                <a:latin typeface="Berlin Sans FB" pitchFamily="34" charset="0"/>
                <a:cs typeface="Arial" pitchFamily="34" charset="0"/>
              </a:rPr>
              <a:t>Nilai rapor menggunakan pembobotan dengan perbandingan 60% rata-rata PH dan 40% PAS sehingga didapat </a:t>
            </a:r>
            <a:r>
              <a:rPr lang="en-US" sz="1700" dirty="0" err="1">
                <a:latin typeface="Berlin Sans FB" pitchFamily="34" charset="0"/>
                <a:cs typeface="Arial" pitchFamily="34" charset="0"/>
              </a:rPr>
              <a:t>sebagai</a:t>
            </a:r>
            <a:r>
              <a:rPr lang="en-US" sz="1700" dirty="0">
                <a:latin typeface="Berlin Sans FB" pitchFamily="34" charset="0"/>
                <a:cs typeface="Arial" pitchFamily="34" charset="0"/>
              </a:rPr>
              <a:t> </a:t>
            </a:r>
            <a:r>
              <a:rPr lang="en-US" sz="1700" dirty="0" err="1">
                <a:latin typeface="Berlin Sans FB" pitchFamily="34" charset="0"/>
                <a:cs typeface="Arial" pitchFamily="34" charset="0"/>
              </a:rPr>
              <a:t>berikut</a:t>
            </a:r>
            <a:r>
              <a:rPr lang="id-ID" sz="1700" dirty="0">
                <a:latin typeface="Berlin Sans FB" pitchFamily="34" charset="0"/>
                <a:cs typeface="Arial" pitchFamily="34" charset="0"/>
              </a:rPr>
              <a:t>.</a:t>
            </a:r>
            <a:endParaRPr lang="en-US" sz="1700" dirty="0">
              <a:latin typeface="Berlin Sans FB" pitchFamily="34" charset="0"/>
              <a:cs typeface="Arial" pitchFamily="34" charset="0"/>
            </a:endParaRPr>
          </a:p>
          <a:p>
            <a:pPr marL="514350" indent="-514350">
              <a:lnSpc>
                <a:spcPts val="1800"/>
              </a:lnSpc>
              <a:spcBef>
                <a:spcPts val="600"/>
              </a:spcBef>
              <a:buFont typeface="+mj-lt"/>
              <a:buAutoNum type="arabicPeriod"/>
            </a:pPr>
            <a:endParaRPr lang="en-US" sz="1700" dirty="0">
              <a:latin typeface="Berlin Sans FB" pitchFamily="34" charset="0"/>
              <a:cs typeface="Arial" pitchFamily="34" charset="0"/>
            </a:endParaRPr>
          </a:p>
        </p:txBody>
      </p:sp>
      <p:graphicFrame>
        <p:nvGraphicFramePr>
          <p:cNvPr id="18433" name="Object 1"/>
          <p:cNvGraphicFramePr>
            <a:graphicFrameLocks noChangeAspect="1"/>
          </p:cNvGraphicFramePr>
          <p:nvPr/>
        </p:nvGraphicFramePr>
        <p:xfrm>
          <a:off x="1078675" y="3529950"/>
          <a:ext cx="2618184" cy="685800"/>
        </p:xfrm>
        <a:graphic>
          <a:graphicData uri="http://schemas.openxmlformats.org/presentationml/2006/ole">
            <p:oleObj spid="_x0000_s128020" name="Equation" r:id="rId3" imgW="1193800" imgH="393700" progId="Equation.3">
              <p:embed/>
            </p:oleObj>
          </a:graphicData>
        </a:graphic>
      </p:graphicFrame>
      <p:graphicFrame>
        <p:nvGraphicFramePr>
          <p:cNvPr id="18434" name="Object 2"/>
          <p:cNvGraphicFramePr>
            <a:graphicFrameLocks noChangeAspect="1"/>
          </p:cNvGraphicFramePr>
          <p:nvPr/>
        </p:nvGraphicFramePr>
        <p:xfrm>
          <a:off x="1066799" y="4280075"/>
          <a:ext cx="2657475" cy="685800"/>
        </p:xfrm>
        <a:graphic>
          <a:graphicData uri="http://schemas.openxmlformats.org/presentationml/2006/ole">
            <p:oleObj spid="_x0000_s128021" name="Equation" r:id="rId4" imgW="1409088" imgH="393529" progId="Equation.3">
              <p:embed/>
            </p:oleObj>
          </a:graphicData>
        </a:graphic>
      </p:graphicFrame>
      <p:sp>
        <p:nvSpPr>
          <p:cNvPr id="6" name="Rectangle 5"/>
          <p:cNvSpPr/>
          <p:nvPr/>
        </p:nvSpPr>
        <p:spPr>
          <a:xfrm>
            <a:off x="914400" y="5257800"/>
            <a:ext cx="7543800" cy="646331"/>
          </a:xfrm>
          <a:prstGeom prst="rect">
            <a:avLst/>
          </a:prstGeom>
        </p:spPr>
        <p:txBody>
          <a:bodyPr wrap="square">
            <a:spAutoFit/>
          </a:bodyPr>
          <a:lstStyle/>
          <a:p>
            <a:r>
              <a:rPr lang="id-ID" dirty="0">
                <a:latin typeface="Berlin Sans FB" pitchFamily="34" charset="0"/>
              </a:rPr>
              <a:t>Nilai rapor menggunakan pembobotan dengan perbandingan 60% rata-rata PH dan 40% PAS sehingga didapat </a:t>
            </a:r>
            <a:r>
              <a:rPr lang="en-US" dirty="0" err="1">
                <a:latin typeface="Berlin Sans FB" pitchFamily="34" charset="0"/>
              </a:rPr>
              <a:t>sebagai</a:t>
            </a:r>
            <a:r>
              <a:rPr lang="en-US" dirty="0">
                <a:latin typeface="Berlin Sans FB" pitchFamily="34" charset="0"/>
              </a:rPr>
              <a:t> </a:t>
            </a:r>
            <a:r>
              <a:rPr lang="en-US" dirty="0" err="1">
                <a:latin typeface="Berlin Sans FB" pitchFamily="34" charset="0"/>
              </a:rPr>
              <a:t>berikut</a:t>
            </a:r>
            <a:r>
              <a:rPr lang="id-ID" dirty="0">
                <a:latin typeface="Berlin Sans FB" pitchFamily="34" charset="0"/>
              </a:rPr>
              <a:t>.</a:t>
            </a:r>
            <a:endParaRPr lang="en-US" dirty="0">
              <a:latin typeface="Berlin Sans FB" pitchFamily="34" charset="0"/>
            </a:endParaRPr>
          </a:p>
        </p:txBody>
      </p:sp>
      <p:sp>
        <p:nvSpPr>
          <p:cNvPr id="1843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8435" name="Object 3"/>
          <p:cNvGraphicFramePr>
            <a:graphicFrameLocks noChangeAspect="1"/>
          </p:cNvGraphicFramePr>
          <p:nvPr/>
        </p:nvGraphicFramePr>
        <p:xfrm>
          <a:off x="903288" y="6078538"/>
          <a:ext cx="7796212" cy="568325"/>
        </p:xfrm>
        <a:graphic>
          <a:graphicData uri="http://schemas.openxmlformats.org/presentationml/2006/ole">
            <p:oleObj spid="_x0000_s128022" name="Equation" r:id="rId5" imgW="2819400" imgH="203200" progId="Equation.3">
              <p:embed/>
            </p:oleObj>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562600"/>
          </a:xfrm>
        </p:spPr>
        <p:txBody>
          <a:bodyPr>
            <a:normAutofit/>
          </a:bodyPr>
          <a:lstStyle/>
          <a:p>
            <a:pPr>
              <a:lnSpc>
                <a:spcPct val="120000"/>
              </a:lnSpc>
              <a:spcBef>
                <a:spcPts val="600"/>
              </a:spcBef>
              <a:buNone/>
            </a:pPr>
            <a:r>
              <a:rPr lang="id-ID" sz="2400" dirty="0">
                <a:latin typeface="Berlin Sans FB" pitchFamily="34" charset="0"/>
                <a:cs typeface="Arial" pitchFamily="34" charset="0"/>
              </a:rPr>
              <a:t>Keterangan:</a:t>
            </a:r>
            <a:endParaRPr lang="en-US" sz="2400" dirty="0">
              <a:latin typeface="Berlin Sans FB" pitchFamily="34" charset="0"/>
              <a:cs typeface="Arial" pitchFamily="34" charset="0"/>
            </a:endParaRPr>
          </a:p>
          <a:p>
            <a:pPr marL="514350" lvl="0" indent="-514350">
              <a:lnSpc>
                <a:spcPct val="120000"/>
              </a:lnSpc>
              <a:spcBef>
                <a:spcPts val="600"/>
              </a:spcBef>
              <a:buFont typeface="+mj-lt"/>
              <a:buAutoNum type="arabicPeriod" startAt="7"/>
            </a:pPr>
            <a:r>
              <a:rPr lang="id-ID" sz="2400" dirty="0" smtClean="0">
                <a:latin typeface="Berlin Sans FB" pitchFamily="34" charset="0"/>
                <a:cs typeface="Arial" pitchFamily="34" charset="0"/>
              </a:rPr>
              <a:t>Deskripsi </a:t>
            </a:r>
            <a:r>
              <a:rPr lang="id-ID" sz="2400" dirty="0">
                <a:latin typeface="Berlin Sans FB" pitchFamily="34" charset="0"/>
                <a:cs typeface="Arial" pitchFamily="34" charset="0"/>
              </a:rPr>
              <a:t>berisi kompetensi yang sangat baik dikuasai oleh peserta didik dan/atau kompetensi yang masih perlu ditingkatkan diambil dari </a:t>
            </a:r>
            <a:r>
              <a:rPr lang="en-US" sz="2400" dirty="0" err="1" smtClean="0">
                <a:latin typeface="Berlin Sans FB" pitchFamily="34" charset="0"/>
                <a:cs typeface="Arial" pitchFamily="34" charset="0"/>
              </a:rPr>
              <a:t>progres</a:t>
            </a:r>
            <a:r>
              <a:rPr lang="en-US" sz="2400" dirty="0" smtClean="0">
                <a:latin typeface="Berlin Sans FB" pitchFamily="34" charset="0"/>
                <a:cs typeface="Arial" pitchFamily="34" charset="0"/>
              </a:rPr>
              <a:t> </a:t>
            </a:r>
            <a:r>
              <a:rPr lang="en-US" sz="2400" dirty="0" err="1" smtClean="0">
                <a:latin typeface="Berlin Sans FB" pitchFamily="34" charset="0"/>
                <a:cs typeface="Arial" pitchFamily="34" charset="0"/>
              </a:rPr>
              <a:t>atau</a:t>
            </a:r>
            <a:r>
              <a:rPr lang="en-US" sz="2400" dirty="0" smtClean="0">
                <a:latin typeface="Berlin Sans FB" pitchFamily="34" charset="0"/>
                <a:cs typeface="Arial" pitchFamily="34" charset="0"/>
              </a:rPr>
              <a:t> </a:t>
            </a:r>
            <a:r>
              <a:rPr lang="id-ID" sz="2400" i="1" dirty="0" smtClean="0">
                <a:latin typeface="Berlin Sans FB" pitchFamily="34" charset="0"/>
                <a:cs typeface="Arial" pitchFamily="34" charset="0"/>
              </a:rPr>
              <a:t>history</a:t>
            </a:r>
            <a:r>
              <a:rPr lang="id-ID" sz="2400" dirty="0" smtClean="0">
                <a:latin typeface="Berlin Sans FB" pitchFamily="34" charset="0"/>
                <a:cs typeface="Arial" pitchFamily="34" charset="0"/>
              </a:rPr>
              <a:t> </a:t>
            </a:r>
            <a:r>
              <a:rPr lang="id-ID" sz="2400" dirty="0">
                <a:latin typeface="Berlin Sans FB" pitchFamily="34" charset="0"/>
                <a:cs typeface="Arial" pitchFamily="34" charset="0"/>
              </a:rPr>
              <a:t>penilaian harian. Pada contoh diatas yang paling dikuasai Ani adalah KD 3.5 dan yang perlu ditingkatkan pada KD 3.2. </a:t>
            </a:r>
            <a:endParaRPr lang="en-US" sz="2400" dirty="0">
              <a:latin typeface="Berlin Sans FB" pitchFamily="34" charset="0"/>
              <a:cs typeface="Arial" pitchFamily="34" charset="0"/>
            </a:endParaRPr>
          </a:p>
          <a:p>
            <a:pPr marL="514350" indent="-514350">
              <a:lnSpc>
                <a:spcPct val="120000"/>
              </a:lnSpc>
              <a:spcBef>
                <a:spcPts val="600"/>
              </a:spcBef>
              <a:buFont typeface="+mj-lt"/>
              <a:buAutoNum type="arabicPeriod" startAt="7"/>
            </a:pPr>
            <a:r>
              <a:rPr lang="id-ID" sz="2400" dirty="0">
                <a:latin typeface="Berlin Sans FB" pitchFamily="34" charset="0"/>
                <a:cs typeface="Arial" pitchFamily="34" charset="0"/>
              </a:rPr>
              <a:t>Contoh deskripsi: “Memiliki kemampuan menjelaskan dan menentukan fungsi secara formal ekspresi simbolik, serta sketsa grafiknya, namun perlu peningkatan pemahaman masalah penyelesaian pertidaksamaan rasional dan irasional satu variabel”.</a:t>
            </a:r>
            <a:endParaRPr lang="en-US" sz="2400" dirty="0">
              <a:latin typeface="Berlin Sans FB" pitchFamily="34" charset="0"/>
              <a:cs typeface="Arial" pitchFamily="34" charset="0"/>
            </a:endParaRPr>
          </a:p>
          <a:p>
            <a:pPr marL="514350" indent="-514350">
              <a:lnSpc>
                <a:spcPct val="120000"/>
              </a:lnSpc>
              <a:spcBef>
                <a:spcPts val="600"/>
              </a:spcBef>
              <a:buFont typeface="+mj-lt"/>
              <a:buAutoNum type="arabicPeriod" startAt="7"/>
            </a:pPr>
            <a:endParaRPr lang="en-US" sz="2400" dirty="0">
              <a:latin typeface="Berlin Sans FB"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465091" y="2089869"/>
          <a:ext cx="7288260" cy="3129856"/>
        </p:xfrm>
        <a:graphic>
          <a:graphicData uri="http://schemas.openxmlformats.org/drawingml/2006/table">
            <a:tbl>
              <a:tblPr/>
              <a:tblGrid>
                <a:gridCol w="626497"/>
                <a:gridCol w="640458"/>
                <a:gridCol w="640458"/>
                <a:gridCol w="640458"/>
                <a:gridCol w="640458"/>
                <a:gridCol w="640458"/>
                <a:gridCol w="640458"/>
                <a:gridCol w="723515"/>
                <a:gridCol w="800100"/>
                <a:gridCol w="1295400"/>
              </a:tblGrid>
              <a:tr h="548614">
                <a:tc>
                  <a:txBody>
                    <a:bodyPr/>
                    <a:lstStyle/>
                    <a:p>
                      <a:pPr marL="457200" indent="-430213" algn="ctr">
                        <a:lnSpc>
                          <a:spcPct val="100000"/>
                        </a:lnSpc>
                        <a:spcBef>
                          <a:spcPts val="0"/>
                        </a:spcBef>
                        <a:spcAft>
                          <a:spcPts val="0"/>
                        </a:spcAft>
                      </a:pPr>
                      <a:r>
                        <a:rPr lang="id-ID" sz="1800" b="1" dirty="0">
                          <a:latin typeface="Tahoma" pitchFamily="34" charset="0"/>
                          <a:ea typeface="Tahoma" pitchFamily="34" charset="0"/>
                          <a:cs typeface="Tahoma" pitchFamily="34" charset="0"/>
                        </a:rPr>
                        <a:t>KD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gridSpan="2">
                  <a:txBody>
                    <a:bodyPr/>
                    <a:lstStyle/>
                    <a:p>
                      <a:pPr marL="457200" indent="-228600" algn="ctr">
                        <a:lnSpc>
                          <a:spcPct val="100000"/>
                        </a:lnSpc>
                        <a:spcBef>
                          <a:spcPts val="0"/>
                        </a:spcBef>
                        <a:spcAft>
                          <a:spcPts val="0"/>
                        </a:spcAft>
                      </a:pPr>
                      <a:r>
                        <a:rPr lang="id-ID" sz="1800" b="1" dirty="0">
                          <a:latin typeface="Tahoma" pitchFamily="34" charset="0"/>
                          <a:ea typeface="Tahoma" pitchFamily="34" charset="0"/>
                          <a:cs typeface="Tahoma" pitchFamily="34" charset="0"/>
                        </a:rPr>
                        <a:t>Praktik</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hMerge="1">
                  <a:txBody>
                    <a:bodyPr/>
                    <a:lstStyle/>
                    <a:p>
                      <a:endParaRPr lang="id-ID"/>
                    </a:p>
                  </a:txBody>
                  <a:tcPr/>
                </a:tc>
                <a:tc gridSpan="2">
                  <a:txBody>
                    <a:bodyPr/>
                    <a:lstStyle/>
                    <a:p>
                      <a:pPr marL="457200" indent="-228600" algn="ctr">
                        <a:lnSpc>
                          <a:spcPct val="100000"/>
                        </a:lnSpc>
                        <a:spcBef>
                          <a:spcPts val="0"/>
                        </a:spcBef>
                        <a:spcAft>
                          <a:spcPts val="0"/>
                        </a:spcAft>
                      </a:pPr>
                      <a:r>
                        <a:rPr lang="id-ID" sz="1800" b="1" dirty="0">
                          <a:latin typeface="Tahoma" pitchFamily="34" charset="0"/>
                          <a:ea typeface="Tahoma" pitchFamily="34" charset="0"/>
                          <a:cs typeface="Tahoma" pitchFamily="34" charset="0"/>
                        </a:rPr>
                        <a:t>Produk</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hMerge="1">
                  <a:txBody>
                    <a:bodyPr/>
                    <a:lstStyle/>
                    <a:p>
                      <a:endParaRPr lang="id-ID"/>
                    </a:p>
                  </a:txBody>
                  <a:tcPr/>
                </a:tc>
                <a:tc gridSpan="2">
                  <a:txBody>
                    <a:bodyPr/>
                    <a:lstStyle/>
                    <a:p>
                      <a:pPr marL="457200" indent="-228600" algn="ctr">
                        <a:lnSpc>
                          <a:spcPct val="100000"/>
                        </a:lnSpc>
                        <a:spcBef>
                          <a:spcPts val="0"/>
                        </a:spcBef>
                        <a:spcAft>
                          <a:spcPts val="0"/>
                        </a:spcAft>
                      </a:pPr>
                      <a:r>
                        <a:rPr lang="id-ID" sz="1800" b="1" dirty="0">
                          <a:latin typeface="Tahoma" pitchFamily="34" charset="0"/>
                          <a:ea typeface="Tahoma" pitchFamily="34" charset="0"/>
                          <a:cs typeface="Tahoma" pitchFamily="34" charset="0"/>
                        </a:rPr>
                        <a:t>Proyek</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hMerge="1">
                  <a:txBody>
                    <a:bodyPr/>
                    <a:lstStyle/>
                    <a:p>
                      <a:endParaRPr lang="id-ID"/>
                    </a:p>
                  </a:txBody>
                  <a:tcPr/>
                </a:tc>
                <a:tc gridSpan="2">
                  <a:txBody>
                    <a:bodyPr/>
                    <a:lstStyle/>
                    <a:p>
                      <a:pPr marL="457200" indent="-228600" algn="ctr">
                        <a:lnSpc>
                          <a:spcPct val="100000"/>
                        </a:lnSpc>
                        <a:spcBef>
                          <a:spcPts val="0"/>
                        </a:spcBef>
                        <a:spcAft>
                          <a:spcPts val="0"/>
                        </a:spcAft>
                      </a:pPr>
                      <a:r>
                        <a:rPr lang="id-ID" sz="1800" b="1" dirty="0">
                          <a:latin typeface="Tahoma" pitchFamily="34" charset="0"/>
                          <a:ea typeface="Tahoma" pitchFamily="34" charset="0"/>
                          <a:cs typeface="Tahoma" pitchFamily="34" charset="0"/>
                        </a:rPr>
                        <a:t>Portofolio</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hMerge="1">
                  <a:txBody>
                    <a:bodyPr/>
                    <a:lstStyle/>
                    <a:p>
                      <a:endParaRPr lang="id-ID"/>
                    </a:p>
                  </a:txBody>
                  <a:tcPr/>
                </a:tc>
                <a:tc>
                  <a:txBody>
                    <a:bodyPr/>
                    <a:lstStyle/>
                    <a:p>
                      <a:pPr marL="0" indent="0" algn="ctr">
                        <a:lnSpc>
                          <a:spcPct val="100000"/>
                        </a:lnSpc>
                        <a:spcBef>
                          <a:spcPts val="0"/>
                        </a:spcBef>
                        <a:spcAft>
                          <a:spcPts val="0"/>
                        </a:spcAft>
                      </a:pPr>
                      <a:r>
                        <a:rPr lang="id-ID" sz="1800" b="1" dirty="0" smtClean="0">
                          <a:latin typeface="Tahoma" pitchFamily="34" charset="0"/>
                          <a:ea typeface="Tahoma" pitchFamily="34" charset="0"/>
                          <a:cs typeface="Tahoma" pitchFamily="34" charset="0"/>
                        </a:rPr>
                        <a:t>Nilai </a:t>
                      </a:r>
                      <a:r>
                        <a:rPr lang="id-ID" sz="1800" b="1" dirty="0">
                          <a:latin typeface="Tahoma" pitchFamily="34" charset="0"/>
                          <a:ea typeface="Tahoma" pitchFamily="34" charset="0"/>
                          <a:cs typeface="Tahoma" pitchFamily="34" charset="0"/>
                        </a:rPr>
                        <a:t>Akhir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531397">
                <a:tc>
                  <a:txBody>
                    <a:bodyPr/>
                    <a:lstStyle/>
                    <a:p>
                      <a:pPr marL="457200" indent="-525463" algn="ctr">
                        <a:lnSpc>
                          <a:spcPts val="1000"/>
                        </a:lnSpc>
                        <a:spcBef>
                          <a:spcPts val="600"/>
                        </a:spcBef>
                        <a:spcAft>
                          <a:spcPts val="0"/>
                        </a:spcAft>
                      </a:pPr>
                      <a:r>
                        <a:rPr lang="id-ID" sz="1800" b="1" dirty="0">
                          <a:latin typeface="Tahoma" pitchFamily="34" charset="0"/>
                          <a:ea typeface="Tahoma" pitchFamily="34" charset="0"/>
                          <a:cs typeface="Tahoma" pitchFamily="34" charset="0"/>
                        </a:rPr>
                        <a:t>4.1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511175" algn="ctr">
                        <a:lnSpc>
                          <a:spcPts val="1000"/>
                        </a:lnSpc>
                        <a:spcBef>
                          <a:spcPts val="600"/>
                        </a:spcBef>
                        <a:spcAft>
                          <a:spcPts val="0"/>
                        </a:spcAft>
                      </a:pPr>
                      <a:r>
                        <a:rPr lang="id-ID" sz="1800" b="0" dirty="0">
                          <a:latin typeface="Berlin Sans FB" pitchFamily="34" charset="0"/>
                          <a:ea typeface="Times New Roman"/>
                          <a:cs typeface="Times New Roman"/>
                        </a:rPr>
                        <a:t>87</a:t>
                      </a:r>
                      <a:endParaRPr lang="id-ID" sz="1800" b="1" dirty="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dirty="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l">
                        <a:lnSpc>
                          <a:spcPts val="1000"/>
                        </a:lnSpc>
                        <a:spcBef>
                          <a:spcPts val="600"/>
                        </a:spcBef>
                        <a:spcAft>
                          <a:spcPts val="0"/>
                        </a:spcAft>
                      </a:pPr>
                      <a:r>
                        <a:rPr lang="id-ID" sz="1800" b="0" dirty="0">
                          <a:latin typeface="Tahoma" pitchFamily="34" charset="0"/>
                          <a:ea typeface="Tahoma" pitchFamily="34" charset="0"/>
                          <a:cs typeface="Tahoma" pitchFamily="34" charset="0"/>
                        </a:rPr>
                        <a:t>87</a:t>
                      </a:r>
                      <a:endParaRPr lang="id-ID" sz="1800" b="1" dirty="0">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397">
                <a:tc>
                  <a:txBody>
                    <a:bodyPr/>
                    <a:lstStyle/>
                    <a:p>
                      <a:pPr marL="457200" indent="-430213" algn="ctr">
                        <a:lnSpc>
                          <a:spcPts val="1000"/>
                        </a:lnSpc>
                        <a:spcBef>
                          <a:spcPts val="600"/>
                        </a:spcBef>
                        <a:spcAft>
                          <a:spcPts val="0"/>
                        </a:spcAft>
                      </a:pPr>
                      <a:r>
                        <a:rPr lang="id-ID" sz="1800" b="1" dirty="0">
                          <a:latin typeface="Tahoma" pitchFamily="34" charset="0"/>
                          <a:ea typeface="Tahoma" pitchFamily="34" charset="0"/>
                          <a:cs typeface="Tahoma" pitchFamily="34" charset="0"/>
                        </a:rPr>
                        <a:t>4.2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415925" algn="ctr">
                        <a:lnSpc>
                          <a:spcPts val="1000"/>
                        </a:lnSpc>
                        <a:spcBef>
                          <a:spcPts val="600"/>
                        </a:spcBef>
                        <a:spcAft>
                          <a:spcPts val="0"/>
                        </a:spcAft>
                      </a:pPr>
                      <a:r>
                        <a:rPr lang="id-ID" sz="1800" b="0" dirty="0">
                          <a:latin typeface="Berlin Sans FB" pitchFamily="34" charset="0"/>
                          <a:ea typeface="Times New Roman"/>
                          <a:cs typeface="Times New Roman"/>
                        </a:rPr>
                        <a:t>66</a:t>
                      </a:r>
                      <a:endParaRPr lang="id-ID" sz="1800" b="1" dirty="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511175" algn="ctr">
                        <a:lnSpc>
                          <a:spcPts val="1000"/>
                        </a:lnSpc>
                        <a:spcBef>
                          <a:spcPts val="600"/>
                        </a:spcBef>
                        <a:spcAft>
                          <a:spcPts val="0"/>
                        </a:spcAft>
                      </a:pPr>
                      <a:r>
                        <a:rPr lang="id-ID" sz="1800" b="0" dirty="0">
                          <a:latin typeface="Berlin Sans FB" pitchFamily="34" charset="0"/>
                          <a:ea typeface="Times New Roman"/>
                          <a:cs typeface="Times New Roman"/>
                        </a:rPr>
                        <a:t>75</a:t>
                      </a:r>
                      <a:endParaRPr lang="id-ID" sz="1800" b="1" dirty="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r>
                        <a:rPr lang="id-ID" sz="1800" b="0" dirty="0" smtClean="0">
                          <a:latin typeface="Berlin Sans FB" pitchFamily="34" charset="0"/>
                          <a:ea typeface="Times New Roman"/>
                          <a:cs typeface="Times New Roman"/>
                        </a:rPr>
                        <a:t>80</a:t>
                      </a:r>
                      <a:endParaRPr lang="id-ID" sz="1800" b="0" dirty="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dirty="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dirty="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l">
                        <a:lnSpc>
                          <a:spcPts val="1000"/>
                        </a:lnSpc>
                        <a:spcBef>
                          <a:spcPts val="600"/>
                        </a:spcBef>
                        <a:spcAft>
                          <a:spcPts val="0"/>
                        </a:spcAft>
                      </a:pPr>
                      <a:r>
                        <a:rPr lang="id-ID" sz="1800" b="0" dirty="0" smtClean="0">
                          <a:latin typeface="Tahoma" pitchFamily="34" charset="0"/>
                          <a:ea typeface="Tahoma" pitchFamily="34" charset="0"/>
                          <a:cs typeface="Tahoma" pitchFamily="34" charset="0"/>
                        </a:rPr>
                        <a:t>......</a:t>
                      </a:r>
                      <a:endParaRPr lang="id-ID" sz="1800" b="1" dirty="0">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397">
                <a:tc>
                  <a:txBody>
                    <a:bodyPr/>
                    <a:lstStyle/>
                    <a:p>
                      <a:pPr marL="457200" indent="-525463" algn="ctr">
                        <a:lnSpc>
                          <a:spcPts val="1000"/>
                        </a:lnSpc>
                        <a:spcBef>
                          <a:spcPts val="600"/>
                        </a:spcBef>
                        <a:spcAft>
                          <a:spcPts val="0"/>
                        </a:spcAft>
                      </a:pPr>
                      <a:r>
                        <a:rPr lang="id-ID" sz="1800" b="1" dirty="0">
                          <a:latin typeface="Tahoma" pitchFamily="34" charset="0"/>
                          <a:ea typeface="Tahoma" pitchFamily="34" charset="0"/>
                          <a:cs typeface="Tahoma" pitchFamily="34" charset="0"/>
                        </a:rPr>
                        <a:t>4.3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dirty="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430213" algn="ctr">
                        <a:lnSpc>
                          <a:spcPts val="1000"/>
                        </a:lnSpc>
                        <a:spcBef>
                          <a:spcPts val="600"/>
                        </a:spcBef>
                        <a:spcAft>
                          <a:spcPts val="0"/>
                        </a:spcAft>
                      </a:pPr>
                      <a:r>
                        <a:rPr lang="id-ID" sz="1800" b="0" dirty="0">
                          <a:latin typeface="Berlin Sans FB" pitchFamily="34" charset="0"/>
                          <a:ea typeface="Times New Roman"/>
                          <a:cs typeface="Times New Roman"/>
                        </a:rPr>
                        <a:t>92</a:t>
                      </a:r>
                      <a:endParaRPr lang="id-ID" sz="1800" b="1" dirty="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l">
                        <a:lnSpc>
                          <a:spcPts val="1000"/>
                        </a:lnSpc>
                        <a:spcBef>
                          <a:spcPts val="600"/>
                        </a:spcBef>
                        <a:spcAft>
                          <a:spcPts val="0"/>
                        </a:spcAft>
                      </a:pPr>
                      <a:r>
                        <a:rPr lang="id-ID" sz="1800" b="0" dirty="0">
                          <a:latin typeface="Tahoma" pitchFamily="34" charset="0"/>
                          <a:ea typeface="Tahoma" pitchFamily="34" charset="0"/>
                          <a:cs typeface="Tahoma" pitchFamily="34" charset="0"/>
                        </a:rPr>
                        <a:t>92</a:t>
                      </a:r>
                      <a:endParaRPr lang="id-ID" sz="1800" b="1" dirty="0">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397">
                <a:tc>
                  <a:txBody>
                    <a:bodyPr/>
                    <a:lstStyle/>
                    <a:p>
                      <a:pPr marL="457200" indent="-430213" algn="ctr">
                        <a:lnSpc>
                          <a:spcPts val="1000"/>
                        </a:lnSpc>
                        <a:spcBef>
                          <a:spcPts val="600"/>
                        </a:spcBef>
                        <a:spcAft>
                          <a:spcPts val="0"/>
                        </a:spcAft>
                      </a:pPr>
                      <a:r>
                        <a:rPr lang="id-ID" sz="1800" b="1" dirty="0">
                          <a:latin typeface="Tahoma" pitchFamily="34" charset="0"/>
                          <a:ea typeface="Tahoma" pitchFamily="34" charset="0"/>
                          <a:cs typeface="Tahoma" pitchFamily="34" charset="0"/>
                        </a:rPr>
                        <a:t>4.4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r>
                        <a:rPr lang="id-ID" sz="1800" b="0">
                          <a:latin typeface="Berlin Sans FB" pitchFamily="34" charset="0"/>
                          <a:ea typeface="Times New Roman"/>
                          <a:cs typeface="Times New Roman"/>
                        </a:rPr>
                        <a:t>75</a:t>
                      </a:r>
                      <a:endParaRPr lang="id-ID" sz="1800" b="1">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430213" algn="ctr">
                        <a:lnSpc>
                          <a:spcPts val="1000"/>
                        </a:lnSpc>
                        <a:spcBef>
                          <a:spcPts val="600"/>
                        </a:spcBef>
                        <a:spcAft>
                          <a:spcPts val="0"/>
                        </a:spcAft>
                      </a:pPr>
                      <a:r>
                        <a:rPr lang="id-ID" sz="1800" b="0" dirty="0">
                          <a:latin typeface="Berlin Sans FB" pitchFamily="34" charset="0"/>
                          <a:ea typeface="Times New Roman"/>
                          <a:cs typeface="Times New Roman"/>
                        </a:rPr>
                        <a:t>82</a:t>
                      </a:r>
                      <a:endParaRPr lang="id-ID" sz="1800" b="1" dirty="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ctr">
                        <a:lnSpc>
                          <a:spcPts val="1000"/>
                        </a:lnSpc>
                        <a:spcBef>
                          <a:spcPts val="600"/>
                        </a:spcBef>
                        <a:spcAft>
                          <a:spcPts val="0"/>
                        </a:spcAft>
                      </a:pPr>
                      <a:endParaRPr lang="id-ID" sz="1800" b="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8600" algn="l">
                        <a:lnSpc>
                          <a:spcPts val="1000"/>
                        </a:lnSpc>
                        <a:spcBef>
                          <a:spcPts val="600"/>
                        </a:spcBef>
                        <a:spcAft>
                          <a:spcPts val="0"/>
                        </a:spcAft>
                      </a:pPr>
                      <a:r>
                        <a:rPr lang="id-ID" sz="1800" b="0" dirty="0">
                          <a:latin typeface="Tahoma" pitchFamily="34" charset="0"/>
                          <a:ea typeface="Tahoma" pitchFamily="34" charset="0"/>
                          <a:cs typeface="Tahoma" pitchFamily="34" charset="0"/>
                        </a:rPr>
                        <a:t>78,50</a:t>
                      </a:r>
                      <a:endParaRPr lang="id-ID" sz="1800" b="1" dirty="0">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5628">
                <a:tc>
                  <a:txBody>
                    <a:bodyPr/>
                    <a:lstStyle/>
                    <a:p>
                      <a:pPr marL="457200" indent="-228600" algn="ctr">
                        <a:lnSpc>
                          <a:spcPts val="1000"/>
                        </a:lnSpc>
                        <a:spcBef>
                          <a:spcPts val="600"/>
                        </a:spcBef>
                        <a:spcAft>
                          <a:spcPts val="0"/>
                        </a:spcAft>
                      </a:pPr>
                      <a:endParaRPr lang="id-ID" sz="1800" b="1" dirty="0">
                        <a:latin typeface="Berlin Sans FB"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marL="457200" indent="-228600" algn="ctr">
                        <a:lnSpc>
                          <a:spcPts val="1000"/>
                        </a:lnSpc>
                        <a:spcBef>
                          <a:spcPts val="600"/>
                        </a:spcBef>
                        <a:spcAft>
                          <a:spcPts val="0"/>
                        </a:spcAft>
                      </a:pPr>
                      <a:r>
                        <a:rPr lang="id-ID" sz="1800" b="1" dirty="0" smtClean="0">
                          <a:latin typeface="Tahoma" pitchFamily="34" charset="0"/>
                          <a:ea typeface="Tahoma" pitchFamily="34" charset="0"/>
                          <a:cs typeface="Tahoma" pitchFamily="34" charset="0"/>
                        </a:rPr>
                        <a:t>Nilai</a:t>
                      </a:r>
                      <a:r>
                        <a:rPr lang="id-ID" sz="1800" b="1" baseline="0" dirty="0" smtClean="0">
                          <a:latin typeface="Tahoma" pitchFamily="34" charset="0"/>
                          <a:ea typeface="Tahoma" pitchFamily="34" charset="0"/>
                          <a:cs typeface="Tahoma" pitchFamily="34" charset="0"/>
                        </a:rPr>
                        <a:t> RAPOR</a:t>
                      </a:r>
                      <a:endParaRPr lang="id-ID" sz="1800" b="1" dirty="0">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marL="457200" indent="-228600" algn="l">
                        <a:lnSpc>
                          <a:spcPts val="1000"/>
                        </a:lnSpc>
                        <a:spcBef>
                          <a:spcPts val="0"/>
                        </a:spcBef>
                        <a:spcAft>
                          <a:spcPts val="0"/>
                        </a:spcAft>
                      </a:pPr>
                      <a:r>
                        <a:rPr lang="id-ID" sz="1800" b="1" dirty="0" smtClean="0">
                          <a:latin typeface="Tahoma" pitchFamily="34" charset="0"/>
                          <a:ea typeface="Tahoma" pitchFamily="34" charset="0"/>
                          <a:cs typeface="Tahoma" pitchFamily="34" charset="0"/>
                        </a:rPr>
                        <a:t>83</a:t>
                      </a:r>
                      <a:endParaRPr lang="id-ID" sz="1800" b="1" dirty="0">
                        <a:latin typeface="Tahoma" pitchFamily="34" charset="0"/>
                        <a:ea typeface="Tahoma" pitchFamily="34" charset="0"/>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bl>
          </a:graphicData>
        </a:graphic>
      </p:graphicFrame>
      <p:sp>
        <p:nvSpPr>
          <p:cNvPr id="10" name="Title 1"/>
          <p:cNvSpPr txBox="1">
            <a:spLocks/>
          </p:cNvSpPr>
          <p:nvPr/>
        </p:nvSpPr>
        <p:spPr>
          <a:xfrm>
            <a:off x="0" y="0"/>
            <a:ext cx="9144000" cy="990600"/>
          </a:xfrm>
          <a:prstGeom prst="rect">
            <a:avLst/>
          </a:prstGeom>
          <a:solidFill>
            <a:schemeClr val="tx2"/>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solidFill>
                  <a:schemeClr val="bg1"/>
                </a:solidFill>
                <a:latin typeface="Berlin Sans FB" pitchFamily="34" charset="0"/>
                <a:ea typeface="Tahoma" pitchFamily="34" charset="0"/>
                <a:cs typeface="Tahoma" pitchFamily="34" charset="0"/>
              </a:rPr>
              <a:t>CONTOH PE</a:t>
            </a:r>
            <a:r>
              <a:rPr lang="id-ID" sz="2800" b="1" dirty="0" smtClean="0">
                <a:solidFill>
                  <a:schemeClr val="bg1"/>
                </a:solidFill>
                <a:latin typeface="Berlin Sans FB" pitchFamily="34" charset="0"/>
                <a:ea typeface="Tahoma" pitchFamily="34" charset="0"/>
                <a:cs typeface="Tahoma" pitchFamily="34" charset="0"/>
              </a:rPr>
              <a:t>NGOLAHAN</a:t>
            </a:r>
            <a:r>
              <a:rPr lang="en-US" sz="2800" b="1" dirty="0" smtClean="0">
                <a:solidFill>
                  <a:schemeClr val="bg1"/>
                </a:solidFill>
                <a:latin typeface="Berlin Sans FB" pitchFamily="34" charset="0"/>
                <a:ea typeface="Tahoma" pitchFamily="34" charset="0"/>
                <a:cs typeface="Tahoma" pitchFamily="34" charset="0"/>
              </a:rPr>
              <a:t> NILAI </a:t>
            </a:r>
            <a:r>
              <a:rPr lang="id-ID" sz="2800" b="1" dirty="0" smtClean="0">
                <a:solidFill>
                  <a:schemeClr val="bg1"/>
                </a:solidFill>
                <a:latin typeface="Berlin Sans FB" pitchFamily="34" charset="0"/>
                <a:ea typeface="Tahoma" pitchFamily="34" charset="0"/>
                <a:cs typeface="Tahoma" pitchFamily="34" charset="0"/>
              </a:rPr>
              <a:t>KETERAMPIL</a:t>
            </a:r>
            <a:r>
              <a:rPr lang="en-US" sz="2800" b="1" dirty="0" smtClean="0">
                <a:solidFill>
                  <a:schemeClr val="bg1"/>
                </a:solidFill>
                <a:latin typeface="Berlin Sans FB" pitchFamily="34" charset="0"/>
                <a:ea typeface="Tahoma" pitchFamily="34" charset="0"/>
                <a:cs typeface="Tahoma" pitchFamily="34" charset="0"/>
              </a:rPr>
              <a:t>AN</a:t>
            </a:r>
            <a:endParaRPr lang="en-US" sz="2800" b="1" dirty="0">
              <a:solidFill>
                <a:schemeClr val="bg1"/>
              </a:solidFill>
              <a:latin typeface="Berlin Sans FB" pitchFamily="34" charset="0"/>
              <a:ea typeface="Tahoma" pitchFamily="34" charset="0"/>
              <a:cs typeface="Tahoma" pitchFamily="34" charset="0"/>
            </a:endParaRPr>
          </a:p>
        </p:txBody>
      </p:sp>
      <p:sp>
        <p:nvSpPr>
          <p:cNvPr id="5" name="TextBox 4"/>
          <p:cNvSpPr txBox="1"/>
          <p:nvPr/>
        </p:nvSpPr>
        <p:spPr>
          <a:xfrm>
            <a:off x="363918" y="1119354"/>
            <a:ext cx="4619296" cy="646331"/>
          </a:xfrm>
          <a:prstGeom prst="rect">
            <a:avLst/>
          </a:prstGeom>
          <a:noFill/>
        </p:spPr>
        <p:txBody>
          <a:bodyPr wrap="square" rtlCol="0">
            <a:spAutoFit/>
          </a:bodyPr>
          <a:lstStyle/>
          <a:p>
            <a:r>
              <a:rPr lang="id-ID" dirty="0" smtClean="0">
                <a:latin typeface="Berlin Sans FB" pitchFamily="34" charset="0"/>
              </a:rPr>
              <a:t>Mata Pelajaran	: Seni  Budaya (Seni Tari)</a:t>
            </a:r>
          </a:p>
          <a:p>
            <a:r>
              <a:rPr lang="id-ID" dirty="0" smtClean="0">
                <a:latin typeface="Berlin Sans FB" pitchFamily="34" charset="0"/>
              </a:rPr>
              <a:t>Kelas		: X</a:t>
            </a:r>
            <a:endParaRPr lang="id-ID" dirty="0">
              <a:latin typeface="Berlin Sans FB" pitchFamily="34" charset="0"/>
            </a:endParaRPr>
          </a:p>
        </p:txBody>
      </p:sp>
      <p:grpSp>
        <p:nvGrpSpPr>
          <p:cNvPr id="2" name="Group 7"/>
          <p:cNvGrpSpPr/>
          <p:nvPr/>
        </p:nvGrpSpPr>
        <p:grpSpPr>
          <a:xfrm>
            <a:off x="4314503" y="2864046"/>
            <a:ext cx="2837784" cy="1292801"/>
            <a:chOff x="5470644" y="2774702"/>
            <a:chExt cx="2837784" cy="1292801"/>
          </a:xfrm>
          <a:solidFill>
            <a:srgbClr val="FF3399"/>
          </a:solidFill>
        </p:grpSpPr>
        <p:sp>
          <p:nvSpPr>
            <p:cNvPr id="9" name="Rounded Rectangular Callout 8"/>
            <p:cNvSpPr/>
            <p:nvPr/>
          </p:nvSpPr>
          <p:spPr>
            <a:xfrm>
              <a:off x="5470644" y="2774702"/>
              <a:ext cx="1718441" cy="1213945"/>
            </a:xfrm>
            <a:prstGeom prst="wedgeRoundRectCallout">
              <a:avLst>
                <a:gd name="adj1" fmla="val 83033"/>
                <a:gd name="adj2" fmla="val 31856"/>
                <a:gd name="adj3" fmla="val 16667"/>
              </a:avLst>
            </a:prstGeom>
            <a:grpFill/>
            <a:ln>
              <a:noFill/>
            </a:ln>
          </p:spPr>
          <p:style>
            <a:lnRef idx="2">
              <a:schemeClr val="accent1"/>
            </a:lnRef>
            <a:fillRef idx="1">
              <a:schemeClr val="lt1"/>
            </a:fillRef>
            <a:effectRef idx="0">
              <a:schemeClr val="accent1"/>
            </a:effectRef>
            <a:fontRef idx="minor">
              <a:schemeClr val="dk1"/>
            </a:fontRef>
          </p:style>
          <p:txBody>
            <a:bodyPr rtlCol="0" anchor="ctr"/>
            <a:lstStyle/>
            <a:p>
              <a:pPr>
                <a:buNone/>
              </a:pPr>
              <a:r>
                <a:rPr lang="id-ID" sz="2000" b="1" dirty="0" smtClean="0">
                  <a:latin typeface="Berlin Sans FB" pitchFamily="34" charset="0"/>
                </a:rPr>
                <a:t>Nilai TERTINGGI</a:t>
              </a:r>
              <a:endParaRPr lang="id-ID" sz="2000" dirty="0"/>
            </a:p>
          </p:txBody>
        </p:sp>
        <p:sp>
          <p:nvSpPr>
            <p:cNvPr id="11" name="Oval 10"/>
            <p:cNvSpPr/>
            <p:nvPr/>
          </p:nvSpPr>
          <p:spPr>
            <a:xfrm>
              <a:off x="7740869" y="3610303"/>
              <a:ext cx="567559" cy="457200"/>
            </a:xfrm>
            <a:prstGeom prst="ellipse">
              <a:avLst/>
            </a:prstGeom>
            <a:noFill/>
            <a:ln>
              <a:solidFill>
                <a:srgbClr val="0033CC"/>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id-ID">
                <a:ln>
                  <a:solidFill>
                    <a:srgbClr val="FF0000"/>
                  </a:solidFill>
                </a:ln>
              </a:endParaRPr>
            </a:p>
          </p:txBody>
        </p:sp>
      </p:grpSp>
      <p:grpSp>
        <p:nvGrpSpPr>
          <p:cNvPr id="3" name="Group 12"/>
          <p:cNvGrpSpPr/>
          <p:nvPr/>
        </p:nvGrpSpPr>
        <p:grpSpPr>
          <a:xfrm>
            <a:off x="257498" y="3631330"/>
            <a:ext cx="8318942" cy="3037487"/>
            <a:chOff x="257498" y="3631328"/>
            <a:chExt cx="8318942" cy="3037487"/>
          </a:xfrm>
          <a:solidFill>
            <a:srgbClr val="FF3399"/>
          </a:solidFill>
        </p:grpSpPr>
        <p:sp>
          <p:nvSpPr>
            <p:cNvPr id="14" name="Rounded Rectangular Callout 13"/>
            <p:cNvSpPr/>
            <p:nvPr/>
          </p:nvSpPr>
          <p:spPr>
            <a:xfrm>
              <a:off x="257498" y="3631328"/>
              <a:ext cx="1760488" cy="1213945"/>
            </a:xfrm>
            <a:prstGeom prst="wedgeRoundRectCallout">
              <a:avLst>
                <a:gd name="adj1" fmla="val 102058"/>
                <a:gd name="adj2" fmla="val 105882"/>
                <a:gd name="adj3" fmla="val 16667"/>
              </a:avLst>
            </a:prstGeom>
            <a:grpFill/>
            <a:ln>
              <a:noFill/>
            </a:ln>
          </p:spPr>
          <p:style>
            <a:lnRef idx="2">
              <a:schemeClr val="accent1"/>
            </a:lnRef>
            <a:fillRef idx="1">
              <a:schemeClr val="lt1"/>
            </a:fillRef>
            <a:effectRef idx="0">
              <a:schemeClr val="accent1"/>
            </a:effectRef>
            <a:fontRef idx="minor">
              <a:schemeClr val="dk1"/>
            </a:fontRef>
          </p:style>
          <p:txBody>
            <a:bodyPr rtlCol="0" anchor="ctr"/>
            <a:lstStyle/>
            <a:p>
              <a:pPr>
                <a:buNone/>
              </a:pPr>
              <a:r>
                <a:rPr lang="id-ID" sz="2000" b="1" dirty="0" smtClean="0">
                  <a:latin typeface="Berlin Sans FB" pitchFamily="34" charset="0"/>
                </a:rPr>
                <a:t>DESKRIPSI</a:t>
              </a:r>
              <a:endParaRPr lang="id-ID" sz="2000" dirty="0"/>
            </a:p>
          </p:txBody>
        </p:sp>
        <p:sp>
          <p:nvSpPr>
            <p:cNvPr id="15" name="Snip Single Corner Rectangle 14"/>
            <p:cNvSpPr/>
            <p:nvPr/>
          </p:nvSpPr>
          <p:spPr>
            <a:xfrm>
              <a:off x="2948151" y="5407573"/>
              <a:ext cx="5628289" cy="1261242"/>
            </a:xfrm>
            <a:prstGeom prst="snip1Rect">
              <a:avLst/>
            </a:prstGeom>
            <a:solidFill>
              <a:srgbClr val="FFC000"/>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id-ID" b="1" dirty="0" smtClean="0">
                  <a:solidFill>
                    <a:schemeClr val="tx1"/>
                  </a:solidFill>
                  <a:latin typeface="Berlin Sans FB" pitchFamily="34" charset="0"/>
                </a:rPr>
                <a:t>Memiliki keterampilan  lebih dalam m</a:t>
              </a:r>
              <a:r>
                <a:rPr lang="nl-NL" b="1" dirty="0" smtClean="0">
                  <a:solidFill>
                    <a:schemeClr val="tx1"/>
                  </a:solidFill>
                  <a:latin typeface="Berlin Sans FB" pitchFamily="34" charset="0"/>
                </a:rPr>
                <a:t>eragakan ragam gerak tari sesuai dengan</a:t>
              </a:r>
              <a:r>
                <a:rPr lang="id-ID" b="1" dirty="0" smtClean="0">
                  <a:solidFill>
                    <a:schemeClr val="tx1"/>
                  </a:solidFill>
                  <a:latin typeface="Berlin Sans FB" pitchFamily="34" charset="0"/>
                </a:rPr>
                <a:t> pendukung pertunjukan</a:t>
              </a:r>
              <a:endParaRPr lang="id-ID" dirty="0"/>
            </a:p>
          </p:txBody>
        </p:sp>
      </p:grpSp>
    </p:spTree>
    <p:extLst>
      <p:ext uri="{BB962C8B-B14F-4D97-AF65-F5344CB8AC3E}">
        <p14:creationId xmlns:p14="http://schemas.microsoft.com/office/powerpoint/2010/main" xmlns="" val="781296921"/>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41828" y="1245471"/>
            <a:ext cx="5234158" cy="5139559"/>
          </a:xfrm>
        </p:spPr>
        <p:txBody>
          <a:bodyPr>
            <a:noAutofit/>
          </a:bodyPr>
          <a:lstStyle/>
          <a:p>
            <a:pPr marL="268288" lvl="0" indent="-268288">
              <a:spcBef>
                <a:spcPts val="1200"/>
              </a:spcBef>
              <a:buFont typeface="Courier New" pitchFamily="49" charset="0"/>
              <a:buChar char="o"/>
            </a:pPr>
            <a:r>
              <a:rPr lang="en-US" sz="2100" dirty="0" err="1" smtClean="0">
                <a:latin typeface="Berlin Sans FB" pitchFamily="34" charset="0"/>
              </a:rPr>
              <a:t>Laporan</a:t>
            </a:r>
            <a:r>
              <a:rPr lang="en-US" sz="2100" dirty="0" smtClean="0">
                <a:latin typeface="Berlin Sans FB" pitchFamily="34" charset="0"/>
              </a:rPr>
              <a:t> </a:t>
            </a:r>
            <a:r>
              <a:rPr lang="en-US" sz="2100" dirty="0" err="1" smtClean="0">
                <a:latin typeface="Berlin Sans FB" pitchFamily="34" charset="0"/>
              </a:rPr>
              <a:t>hasil</a:t>
            </a:r>
            <a:r>
              <a:rPr lang="en-US" sz="2100" dirty="0" smtClean="0">
                <a:latin typeface="Berlin Sans FB" pitchFamily="34" charset="0"/>
              </a:rPr>
              <a:t> </a:t>
            </a:r>
            <a:r>
              <a:rPr lang="en-US" sz="2100" dirty="0" err="1" smtClean="0">
                <a:latin typeface="Berlin Sans FB" pitchFamily="34" charset="0"/>
              </a:rPr>
              <a:t>penilaian</a:t>
            </a:r>
            <a:r>
              <a:rPr lang="en-US" sz="2100" dirty="0" smtClean="0">
                <a:solidFill>
                  <a:schemeClr val="tx2">
                    <a:lumMod val="50000"/>
                  </a:schemeClr>
                </a:solidFill>
                <a:latin typeface="Berlin Sans FB" pitchFamily="34" charset="0"/>
              </a:rPr>
              <a:t> </a:t>
            </a:r>
            <a:r>
              <a:rPr lang="en-US" sz="2100" dirty="0" err="1" smtClean="0">
                <a:solidFill>
                  <a:schemeClr val="tx2">
                    <a:lumMod val="50000"/>
                  </a:schemeClr>
                </a:solidFill>
                <a:latin typeface="Berlin Sans FB" pitchFamily="34" charset="0"/>
              </a:rPr>
              <a:t>pendidikan</a:t>
            </a:r>
            <a:r>
              <a:rPr lang="en-US" sz="2100" dirty="0" smtClean="0">
                <a:solidFill>
                  <a:schemeClr val="tx2">
                    <a:lumMod val="50000"/>
                  </a:schemeClr>
                </a:solidFill>
                <a:latin typeface="Berlin Sans FB" pitchFamily="34" charset="0"/>
              </a:rPr>
              <a:t> </a:t>
            </a:r>
            <a:r>
              <a:rPr lang="en-US" sz="2100" dirty="0" err="1" smtClean="0">
                <a:solidFill>
                  <a:schemeClr val="tx2">
                    <a:lumMod val="50000"/>
                  </a:schemeClr>
                </a:solidFill>
                <a:latin typeface="Berlin Sans FB" pitchFamily="34" charset="0"/>
              </a:rPr>
              <a:t>pada</a:t>
            </a:r>
            <a:r>
              <a:rPr lang="en-US" sz="2100" dirty="0" smtClean="0">
                <a:solidFill>
                  <a:schemeClr val="tx2">
                    <a:lumMod val="50000"/>
                  </a:schemeClr>
                </a:solidFill>
                <a:latin typeface="Berlin Sans FB" pitchFamily="34" charset="0"/>
              </a:rPr>
              <a:t> </a:t>
            </a:r>
            <a:r>
              <a:rPr lang="en-US" sz="2100" dirty="0" err="1" smtClean="0">
                <a:solidFill>
                  <a:schemeClr val="tx2">
                    <a:lumMod val="50000"/>
                  </a:schemeClr>
                </a:solidFill>
                <a:latin typeface="Berlin Sans FB" pitchFamily="34" charset="0"/>
              </a:rPr>
              <a:t>akhir</a:t>
            </a:r>
            <a:r>
              <a:rPr lang="en-US" sz="2100" dirty="0" smtClean="0">
                <a:solidFill>
                  <a:schemeClr val="tx2">
                    <a:lumMod val="50000"/>
                  </a:schemeClr>
                </a:solidFill>
                <a:latin typeface="Berlin Sans FB" pitchFamily="34" charset="0"/>
              </a:rPr>
              <a:t> semester, </a:t>
            </a:r>
            <a:r>
              <a:rPr lang="en-US" sz="2100" dirty="0" err="1" smtClean="0">
                <a:solidFill>
                  <a:schemeClr val="tx2">
                    <a:lumMod val="50000"/>
                  </a:schemeClr>
                </a:solidFill>
                <a:latin typeface="Berlin Sans FB" pitchFamily="34" charset="0"/>
              </a:rPr>
              <a:t>dan</a:t>
            </a:r>
            <a:r>
              <a:rPr lang="en-US" sz="2100" dirty="0" smtClean="0">
                <a:solidFill>
                  <a:schemeClr val="tx2">
                    <a:lumMod val="50000"/>
                  </a:schemeClr>
                </a:solidFill>
                <a:latin typeface="Berlin Sans FB" pitchFamily="34" charset="0"/>
              </a:rPr>
              <a:t> </a:t>
            </a:r>
            <a:r>
              <a:rPr lang="en-US" sz="2100" dirty="0" err="1" smtClean="0">
                <a:solidFill>
                  <a:schemeClr val="tx2">
                    <a:lumMod val="50000"/>
                  </a:schemeClr>
                </a:solidFill>
                <a:latin typeface="Berlin Sans FB" pitchFamily="34" charset="0"/>
              </a:rPr>
              <a:t>akhir</a:t>
            </a:r>
            <a:r>
              <a:rPr lang="en-US" sz="2100" dirty="0" smtClean="0">
                <a:solidFill>
                  <a:schemeClr val="tx2">
                    <a:lumMod val="50000"/>
                  </a:schemeClr>
                </a:solidFill>
                <a:latin typeface="Berlin Sans FB" pitchFamily="34" charset="0"/>
              </a:rPr>
              <a:t> </a:t>
            </a:r>
            <a:r>
              <a:rPr lang="en-US" sz="2100" dirty="0" err="1" smtClean="0">
                <a:solidFill>
                  <a:schemeClr val="tx2">
                    <a:lumMod val="50000"/>
                  </a:schemeClr>
                </a:solidFill>
                <a:latin typeface="Berlin Sans FB" pitchFamily="34" charset="0"/>
              </a:rPr>
              <a:t>tahun</a:t>
            </a:r>
            <a:r>
              <a:rPr lang="id-ID" sz="2100" dirty="0" smtClean="0">
                <a:solidFill>
                  <a:schemeClr val="tx2">
                    <a:lumMod val="50000"/>
                  </a:schemeClr>
                </a:solidFill>
                <a:latin typeface="Berlin Sans FB" pitchFamily="34" charset="0"/>
              </a:rPr>
              <a:t> (RAPOR) </a:t>
            </a:r>
            <a:r>
              <a:rPr lang="en-US" sz="2100" dirty="0" err="1" smtClean="0">
                <a:solidFill>
                  <a:schemeClr val="tx2">
                    <a:lumMod val="50000"/>
                  </a:schemeClr>
                </a:solidFill>
                <a:latin typeface="Berlin Sans FB" pitchFamily="34" charset="0"/>
              </a:rPr>
              <a:t>ditetapkan</a:t>
            </a:r>
            <a:r>
              <a:rPr lang="en-US" sz="2100" dirty="0" smtClean="0">
                <a:solidFill>
                  <a:schemeClr val="tx2">
                    <a:lumMod val="50000"/>
                  </a:schemeClr>
                </a:solidFill>
                <a:latin typeface="Berlin Sans FB" pitchFamily="34" charset="0"/>
              </a:rPr>
              <a:t> </a:t>
            </a:r>
            <a:r>
              <a:rPr lang="en-US" sz="2100" dirty="0" err="1" smtClean="0">
                <a:solidFill>
                  <a:schemeClr val="tx2">
                    <a:lumMod val="50000"/>
                  </a:schemeClr>
                </a:solidFill>
                <a:latin typeface="Berlin Sans FB" pitchFamily="34" charset="0"/>
              </a:rPr>
              <a:t>dalam</a:t>
            </a:r>
            <a:r>
              <a:rPr lang="en-US" sz="2100" dirty="0" smtClean="0">
                <a:solidFill>
                  <a:schemeClr val="tx2">
                    <a:lumMod val="50000"/>
                  </a:schemeClr>
                </a:solidFill>
                <a:latin typeface="Berlin Sans FB" pitchFamily="34" charset="0"/>
              </a:rPr>
              <a:t> </a:t>
            </a:r>
            <a:r>
              <a:rPr lang="en-US" sz="2100" dirty="0" err="1" smtClean="0">
                <a:solidFill>
                  <a:schemeClr val="tx2">
                    <a:lumMod val="50000"/>
                  </a:schemeClr>
                </a:solidFill>
                <a:latin typeface="Berlin Sans FB" pitchFamily="34" charset="0"/>
              </a:rPr>
              <a:t>rapat</a:t>
            </a:r>
            <a:r>
              <a:rPr lang="en-US" sz="2100" dirty="0" smtClean="0">
                <a:solidFill>
                  <a:schemeClr val="tx2">
                    <a:lumMod val="50000"/>
                  </a:schemeClr>
                </a:solidFill>
                <a:latin typeface="Berlin Sans FB" pitchFamily="34" charset="0"/>
              </a:rPr>
              <a:t> </a:t>
            </a:r>
            <a:r>
              <a:rPr lang="en-US" sz="2100" dirty="0" err="1" smtClean="0">
                <a:solidFill>
                  <a:schemeClr val="tx2">
                    <a:lumMod val="50000"/>
                  </a:schemeClr>
                </a:solidFill>
                <a:latin typeface="Berlin Sans FB" pitchFamily="34" charset="0"/>
              </a:rPr>
              <a:t>dewan</a:t>
            </a:r>
            <a:r>
              <a:rPr lang="en-US" sz="2100" dirty="0" smtClean="0">
                <a:solidFill>
                  <a:schemeClr val="tx2">
                    <a:lumMod val="50000"/>
                  </a:schemeClr>
                </a:solidFill>
                <a:latin typeface="Berlin Sans FB" pitchFamily="34" charset="0"/>
              </a:rPr>
              <a:t> guru </a:t>
            </a:r>
            <a:r>
              <a:rPr lang="en-US" sz="2100" dirty="0" err="1" smtClean="0">
                <a:solidFill>
                  <a:schemeClr val="tx2">
                    <a:lumMod val="50000"/>
                  </a:schemeClr>
                </a:solidFill>
                <a:latin typeface="Berlin Sans FB" pitchFamily="34" charset="0"/>
              </a:rPr>
              <a:t>berdasar</a:t>
            </a:r>
            <a:r>
              <a:rPr lang="en-US" sz="2100" dirty="0" smtClean="0">
                <a:solidFill>
                  <a:schemeClr val="tx2">
                    <a:lumMod val="50000"/>
                  </a:schemeClr>
                </a:solidFill>
                <a:latin typeface="Berlin Sans FB" pitchFamily="34" charset="0"/>
              </a:rPr>
              <a:t> </a:t>
            </a:r>
            <a:r>
              <a:rPr lang="en-US" sz="2100" dirty="0" err="1" smtClean="0">
                <a:solidFill>
                  <a:schemeClr val="tx2">
                    <a:lumMod val="50000"/>
                  </a:schemeClr>
                </a:solidFill>
                <a:latin typeface="Berlin Sans FB" pitchFamily="34" charset="0"/>
              </a:rPr>
              <a:t>hasil</a:t>
            </a:r>
            <a:r>
              <a:rPr lang="en-US" sz="2100" dirty="0" smtClean="0">
                <a:solidFill>
                  <a:schemeClr val="tx2">
                    <a:lumMod val="50000"/>
                  </a:schemeClr>
                </a:solidFill>
                <a:latin typeface="Berlin Sans FB" pitchFamily="34" charset="0"/>
              </a:rPr>
              <a:t> </a:t>
            </a:r>
            <a:r>
              <a:rPr lang="en-US" sz="2100" dirty="0" err="1" smtClean="0">
                <a:solidFill>
                  <a:schemeClr val="tx2">
                    <a:lumMod val="50000"/>
                  </a:schemeClr>
                </a:solidFill>
                <a:latin typeface="Berlin Sans FB" pitchFamily="34" charset="0"/>
              </a:rPr>
              <a:t>penilaian</a:t>
            </a:r>
            <a:r>
              <a:rPr lang="en-US" sz="2100" dirty="0" smtClean="0">
                <a:solidFill>
                  <a:schemeClr val="tx2">
                    <a:lumMod val="50000"/>
                  </a:schemeClr>
                </a:solidFill>
                <a:latin typeface="Berlin Sans FB" pitchFamily="34" charset="0"/>
              </a:rPr>
              <a:t> </a:t>
            </a:r>
            <a:r>
              <a:rPr lang="en-US" sz="2100" dirty="0" err="1" smtClean="0">
                <a:solidFill>
                  <a:schemeClr val="tx2">
                    <a:lumMod val="50000"/>
                  </a:schemeClr>
                </a:solidFill>
                <a:latin typeface="Berlin Sans FB" pitchFamily="34" charset="0"/>
              </a:rPr>
              <a:t>oleh</a:t>
            </a:r>
            <a:r>
              <a:rPr lang="en-US" sz="2100" dirty="0" smtClean="0">
                <a:solidFill>
                  <a:schemeClr val="tx2">
                    <a:lumMod val="50000"/>
                  </a:schemeClr>
                </a:solidFill>
                <a:latin typeface="Berlin Sans FB" pitchFamily="34" charset="0"/>
              </a:rPr>
              <a:t> </a:t>
            </a:r>
            <a:r>
              <a:rPr lang="en-US" sz="2100" b="1" dirty="0" err="1" smtClean="0">
                <a:solidFill>
                  <a:schemeClr val="tx2">
                    <a:lumMod val="50000"/>
                  </a:schemeClr>
                </a:solidFill>
                <a:latin typeface="Berlin Sans FB" pitchFamily="34" charset="0"/>
              </a:rPr>
              <a:t>Pendidik</a:t>
            </a:r>
            <a:r>
              <a:rPr lang="en-US" sz="2100" dirty="0" smtClean="0">
                <a:solidFill>
                  <a:schemeClr val="tx2">
                    <a:lumMod val="50000"/>
                  </a:schemeClr>
                </a:solidFill>
                <a:latin typeface="Berlin Sans FB" pitchFamily="34" charset="0"/>
              </a:rPr>
              <a:t> </a:t>
            </a:r>
            <a:r>
              <a:rPr lang="en-US" sz="2100" dirty="0" err="1" smtClean="0">
                <a:solidFill>
                  <a:schemeClr val="tx2">
                    <a:lumMod val="50000"/>
                  </a:schemeClr>
                </a:solidFill>
                <a:latin typeface="Berlin Sans FB" pitchFamily="34" charset="0"/>
              </a:rPr>
              <a:t>dan</a:t>
            </a:r>
            <a:r>
              <a:rPr lang="en-US" sz="2100" dirty="0" smtClean="0">
                <a:solidFill>
                  <a:schemeClr val="tx2">
                    <a:lumMod val="50000"/>
                  </a:schemeClr>
                </a:solidFill>
                <a:latin typeface="Berlin Sans FB" pitchFamily="34" charset="0"/>
              </a:rPr>
              <a:t> </a:t>
            </a:r>
            <a:r>
              <a:rPr lang="en-US" sz="2100" dirty="0" err="1" smtClean="0">
                <a:solidFill>
                  <a:schemeClr val="tx2">
                    <a:lumMod val="50000"/>
                  </a:schemeClr>
                </a:solidFill>
                <a:latin typeface="Berlin Sans FB" pitchFamily="34" charset="0"/>
              </a:rPr>
              <a:t>hasil</a:t>
            </a:r>
            <a:r>
              <a:rPr lang="en-US" sz="2100" dirty="0" smtClean="0">
                <a:solidFill>
                  <a:schemeClr val="tx2">
                    <a:lumMod val="50000"/>
                  </a:schemeClr>
                </a:solidFill>
                <a:latin typeface="Berlin Sans FB" pitchFamily="34" charset="0"/>
              </a:rPr>
              <a:t> </a:t>
            </a:r>
            <a:r>
              <a:rPr lang="en-US" sz="2100" dirty="0" err="1" smtClean="0">
                <a:solidFill>
                  <a:schemeClr val="tx2">
                    <a:lumMod val="50000"/>
                  </a:schemeClr>
                </a:solidFill>
                <a:latin typeface="Berlin Sans FB" pitchFamily="34" charset="0"/>
              </a:rPr>
              <a:t>penilaian</a:t>
            </a:r>
            <a:r>
              <a:rPr lang="en-US" sz="2100" dirty="0" smtClean="0">
                <a:solidFill>
                  <a:schemeClr val="tx2">
                    <a:lumMod val="50000"/>
                  </a:schemeClr>
                </a:solidFill>
                <a:latin typeface="Berlin Sans FB" pitchFamily="34" charset="0"/>
              </a:rPr>
              <a:t> </a:t>
            </a:r>
            <a:r>
              <a:rPr lang="en-US" sz="2100" dirty="0" err="1" smtClean="0">
                <a:solidFill>
                  <a:schemeClr val="tx2">
                    <a:lumMod val="50000"/>
                  </a:schemeClr>
                </a:solidFill>
                <a:latin typeface="Berlin Sans FB" pitchFamily="34" charset="0"/>
              </a:rPr>
              <a:t>oleh</a:t>
            </a:r>
            <a:r>
              <a:rPr lang="en-US" sz="2100" dirty="0" smtClean="0">
                <a:solidFill>
                  <a:schemeClr val="tx2">
                    <a:lumMod val="50000"/>
                  </a:schemeClr>
                </a:solidFill>
                <a:latin typeface="Berlin Sans FB" pitchFamily="34" charset="0"/>
              </a:rPr>
              <a:t> </a:t>
            </a:r>
            <a:r>
              <a:rPr lang="en-US" sz="2100" b="1" dirty="0" err="1" smtClean="0">
                <a:solidFill>
                  <a:schemeClr val="tx2">
                    <a:lumMod val="50000"/>
                  </a:schemeClr>
                </a:solidFill>
                <a:latin typeface="Berlin Sans FB" pitchFamily="34" charset="0"/>
              </a:rPr>
              <a:t>Satuan</a:t>
            </a:r>
            <a:r>
              <a:rPr lang="en-US" sz="2100" b="1" dirty="0" smtClean="0">
                <a:solidFill>
                  <a:schemeClr val="tx2">
                    <a:lumMod val="50000"/>
                  </a:schemeClr>
                </a:solidFill>
                <a:latin typeface="Berlin Sans FB" pitchFamily="34" charset="0"/>
              </a:rPr>
              <a:t> </a:t>
            </a:r>
            <a:r>
              <a:rPr lang="en-US" sz="2100" b="1" dirty="0" err="1" smtClean="0">
                <a:solidFill>
                  <a:schemeClr val="tx2">
                    <a:lumMod val="50000"/>
                  </a:schemeClr>
                </a:solidFill>
                <a:latin typeface="Berlin Sans FB" pitchFamily="34" charset="0"/>
              </a:rPr>
              <a:t>Pendidikan</a:t>
            </a:r>
            <a:r>
              <a:rPr lang="id-ID" sz="2100" dirty="0" smtClean="0">
                <a:solidFill>
                  <a:schemeClr val="tx2">
                    <a:lumMod val="50000"/>
                  </a:schemeClr>
                </a:solidFill>
                <a:latin typeface="Berlin Sans FB" pitchFamily="34" charset="0"/>
              </a:rPr>
              <a:t> </a:t>
            </a:r>
          </a:p>
          <a:p>
            <a:pPr marL="268288" lvl="0" indent="-268288">
              <a:spcBef>
                <a:spcPts val="1200"/>
              </a:spcBef>
              <a:buFont typeface="Courier New" pitchFamily="49" charset="0"/>
              <a:buChar char="o"/>
            </a:pPr>
            <a:r>
              <a:rPr lang="id-ID" sz="2100" dirty="0" smtClean="0">
                <a:solidFill>
                  <a:schemeClr val="tx2">
                    <a:lumMod val="50000"/>
                  </a:schemeClr>
                </a:solidFill>
                <a:latin typeface="Berlin Sans FB" pitchFamily="34" charset="0"/>
              </a:rPr>
              <a:t>Hasil penilaian sikap dilaporkan dalam bentuk </a:t>
            </a:r>
            <a:r>
              <a:rPr lang="id-ID" sz="2100" b="1" dirty="0" smtClean="0">
                <a:solidFill>
                  <a:schemeClr val="tx2">
                    <a:lumMod val="50000"/>
                  </a:schemeClr>
                </a:solidFill>
                <a:latin typeface="Berlin Sans FB" pitchFamily="34" charset="0"/>
              </a:rPr>
              <a:t>predikat</a:t>
            </a:r>
            <a:r>
              <a:rPr lang="id-ID" sz="2100" dirty="0" smtClean="0">
                <a:solidFill>
                  <a:schemeClr val="tx2">
                    <a:lumMod val="50000"/>
                  </a:schemeClr>
                </a:solidFill>
                <a:latin typeface="Berlin Sans FB" pitchFamily="34" charset="0"/>
              </a:rPr>
              <a:t> dan </a:t>
            </a:r>
            <a:r>
              <a:rPr lang="id-ID" sz="2100" b="1" dirty="0" smtClean="0">
                <a:solidFill>
                  <a:schemeClr val="tx2">
                    <a:lumMod val="50000"/>
                  </a:schemeClr>
                </a:solidFill>
                <a:latin typeface="Berlin Sans FB" pitchFamily="34" charset="0"/>
              </a:rPr>
              <a:t>deskripsi</a:t>
            </a:r>
            <a:r>
              <a:rPr lang="id-ID" sz="2100" dirty="0" smtClean="0">
                <a:solidFill>
                  <a:schemeClr val="tx2">
                    <a:lumMod val="50000"/>
                  </a:schemeClr>
                </a:solidFill>
                <a:latin typeface="Berlin Sans FB" pitchFamily="34" charset="0"/>
              </a:rPr>
              <a:t>;</a:t>
            </a:r>
          </a:p>
          <a:p>
            <a:pPr marL="268288" lvl="0" indent="-268288">
              <a:spcBef>
                <a:spcPts val="1200"/>
              </a:spcBef>
              <a:buFont typeface="Courier New" pitchFamily="49" charset="0"/>
              <a:buChar char="o"/>
            </a:pPr>
            <a:r>
              <a:rPr lang="id-ID" sz="2100" dirty="0" smtClean="0">
                <a:solidFill>
                  <a:schemeClr val="tx2">
                    <a:lumMod val="50000"/>
                  </a:schemeClr>
                </a:solidFill>
                <a:latin typeface="Berlin Sans FB" pitchFamily="34" charset="0"/>
              </a:rPr>
              <a:t>Hasil penilaian pengetahuan dan keterampilan dilaporkan dalam bentuk </a:t>
            </a:r>
            <a:r>
              <a:rPr lang="id-ID" sz="2100" b="1" dirty="0" smtClean="0">
                <a:solidFill>
                  <a:schemeClr val="tx2">
                    <a:lumMod val="50000"/>
                  </a:schemeClr>
                </a:solidFill>
                <a:latin typeface="Berlin Sans FB" pitchFamily="34" charset="0"/>
              </a:rPr>
              <a:t>nilai pada rentang (0 - 100), predikat dan deskripsi</a:t>
            </a:r>
            <a:r>
              <a:rPr lang="id-ID" sz="2100" dirty="0" smtClean="0">
                <a:solidFill>
                  <a:schemeClr val="tx2">
                    <a:lumMod val="50000"/>
                  </a:schemeClr>
                </a:solidFill>
                <a:latin typeface="Berlin Sans FB" pitchFamily="34" charset="0"/>
              </a:rPr>
              <a:t> </a:t>
            </a:r>
            <a:r>
              <a:rPr lang="id-ID" sz="2100" dirty="0" smtClean="0">
                <a:latin typeface="Berlin Sans FB" pitchFamily="34" charset="0"/>
              </a:rPr>
              <a:t>singkat yang menggambarkan capaian kompetensi yang </a:t>
            </a:r>
            <a:r>
              <a:rPr lang="id-ID" sz="2100" u="sng" dirty="0" smtClean="0">
                <a:latin typeface="Berlin Sans FB" pitchFamily="34" charset="0"/>
              </a:rPr>
              <a:t>menonjol </a:t>
            </a:r>
            <a:r>
              <a:rPr lang="id-ID" sz="2100" dirty="0" smtClean="0">
                <a:latin typeface="Berlin Sans FB" pitchFamily="34" charset="0"/>
              </a:rPr>
              <a:t>dalam satu semester setiap MP</a:t>
            </a:r>
            <a:endParaRPr lang="id-ID" sz="2100" dirty="0" smtClean="0">
              <a:solidFill>
                <a:schemeClr val="tx2">
                  <a:lumMod val="50000"/>
                </a:schemeClr>
              </a:solidFill>
              <a:latin typeface="Berlin Sans FB" pitchFamily="34" charset="0"/>
            </a:endParaRPr>
          </a:p>
          <a:p>
            <a:pPr marL="268288" indent="-268288">
              <a:spcBef>
                <a:spcPts val="1200"/>
              </a:spcBef>
              <a:buFont typeface="Wingdings" pitchFamily="2" charset="2"/>
              <a:buChar char="§"/>
            </a:pPr>
            <a:endParaRPr lang="id-ID" sz="2100" dirty="0" smtClean="0">
              <a:latin typeface="Berlin Sans FB" pitchFamily="34" charset="0"/>
            </a:endParaRPr>
          </a:p>
        </p:txBody>
      </p:sp>
      <p:sp>
        <p:nvSpPr>
          <p:cNvPr id="4" name="Title 1"/>
          <p:cNvSpPr txBox="1">
            <a:spLocks/>
          </p:cNvSpPr>
          <p:nvPr/>
        </p:nvSpPr>
        <p:spPr>
          <a:xfrm>
            <a:off x="0" y="-1"/>
            <a:ext cx="9144000" cy="772511"/>
          </a:xfrm>
          <a:prstGeom prst="rect">
            <a:avLst/>
          </a:prstGeom>
          <a:solidFill>
            <a:schemeClr val="tx2"/>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d-ID" sz="3600" b="1" dirty="0" smtClean="0">
                <a:solidFill>
                  <a:prstClr val="white"/>
                </a:solidFill>
                <a:latin typeface="Berlin Sans FB" pitchFamily="34" charset="0"/>
              </a:rPr>
              <a:t>LAPORAN HASIL BELAJAR</a:t>
            </a:r>
            <a:endParaRPr lang="id-ID" sz="3600" b="1" dirty="0">
              <a:solidFill>
                <a:prstClr val="white"/>
              </a:solidFill>
              <a:latin typeface="Berlin Sans FB" pitchFamily="34" charset="0"/>
            </a:endParaRPr>
          </a:p>
        </p:txBody>
      </p:sp>
      <p:graphicFrame>
        <p:nvGraphicFramePr>
          <p:cNvPr id="8" name="Content Placeholder 4"/>
          <p:cNvGraphicFramePr>
            <a:graphicFrameLocks/>
          </p:cNvGraphicFramePr>
          <p:nvPr/>
        </p:nvGraphicFramePr>
        <p:xfrm>
          <a:off x="331036" y="2238708"/>
          <a:ext cx="2554045" cy="28535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ectangle 8"/>
          <p:cNvSpPr/>
          <p:nvPr/>
        </p:nvSpPr>
        <p:spPr>
          <a:xfrm>
            <a:off x="236478" y="2286001"/>
            <a:ext cx="2774737" cy="32004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Rectangle 10"/>
          <p:cNvSpPr/>
          <p:nvPr/>
        </p:nvSpPr>
        <p:spPr>
          <a:xfrm>
            <a:off x="3526217" y="1198180"/>
            <a:ext cx="5412831" cy="53287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Right Arrow 11"/>
          <p:cNvSpPr/>
          <p:nvPr/>
        </p:nvSpPr>
        <p:spPr>
          <a:xfrm>
            <a:off x="3074274" y="3026990"/>
            <a:ext cx="362607" cy="15607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Rectangle 9"/>
          <p:cNvSpPr/>
          <p:nvPr/>
        </p:nvSpPr>
        <p:spPr>
          <a:xfrm>
            <a:off x="413967" y="4764605"/>
            <a:ext cx="2545890" cy="584775"/>
          </a:xfrm>
          <a:prstGeom prst="rect">
            <a:avLst/>
          </a:prstGeom>
          <a:noFill/>
        </p:spPr>
        <p:txBody>
          <a:bodyPr wrap="none" lIns="91440" tIns="45720" rIns="91440" bIns="45720">
            <a:spAutoFit/>
          </a:bodyPr>
          <a:lstStyle/>
          <a:p>
            <a:pPr algn="ctr"/>
            <a:r>
              <a:rPr lang="id-ID" sz="3200" cap="none" spc="0" dirty="0" smtClean="0">
                <a:ln w="1905"/>
                <a:solidFill>
                  <a:srgbClr val="0000CC"/>
                </a:solidFill>
                <a:effectLst>
                  <a:innerShdw blurRad="69850" dist="43180" dir="5400000">
                    <a:srgbClr val="000000">
                      <a:alpha val="65000"/>
                    </a:srgbClr>
                  </a:innerShdw>
                </a:effectLst>
                <a:latin typeface="Berlin Sans FB" pitchFamily="34" charset="0"/>
              </a:rPr>
              <a:t>KOMPETENSI</a:t>
            </a:r>
            <a:endParaRPr lang="en-US" sz="3200" cap="none" spc="0" dirty="0">
              <a:ln w="1905"/>
              <a:solidFill>
                <a:srgbClr val="0000CC"/>
              </a:solidFill>
              <a:effectLst>
                <a:innerShdw blurRad="69850" dist="43180" dir="5400000">
                  <a:srgbClr val="000000">
                    <a:alpha val="65000"/>
                  </a:srgbClr>
                </a:innerShdw>
              </a:effectLst>
              <a:latin typeface="Berlin Sans FB" pitchFamily="34" charset="0"/>
            </a:endParaRPr>
          </a:p>
        </p:txBody>
      </p:sp>
    </p:spTree>
    <p:extLst>
      <p:ext uri="{BB962C8B-B14F-4D97-AF65-F5344CB8AC3E}">
        <p14:creationId xmlns:p14="http://schemas.microsoft.com/office/powerpoint/2010/main" xmlns="" val="315926676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653144"/>
          </a:xfrm>
          <a:prstGeom prst="rect">
            <a:avLst/>
          </a:prstGeom>
          <a:solidFill>
            <a:schemeClr val="tx2"/>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prstClr val="white"/>
                </a:solidFill>
                <a:latin typeface="Berlin Sans FB" pitchFamily="34" charset="0"/>
              </a:rPr>
              <a:t>MODEL RAPOR</a:t>
            </a:r>
            <a:endParaRPr lang="id-ID" sz="3200" b="1" dirty="0">
              <a:solidFill>
                <a:prstClr val="white"/>
              </a:solidFill>
              <a:latin typeface="Berlin Sans FB" pitchFamily="34" charset="0"/>
            </a:endParaRPr>
          </a:p>
        </p:txBody>
      </p:sp>
      <p:pic>
        <p:nvPicPr>
          <p:cNvPr id="215042" name="Picture 2"/>
          <p:cNvPicPr>
            <a:picLocks noChangeAspect="1" noChangeArrowheads="1"/>
          </p:cNvPicPr>
          <p:nvPr/>
        </p:nvPicPr>
        <p:blipFill>
          <a:blip r:embed="rId2" cstate="print"/>
          <a:srcRect l="1855" t="1413"/>
          <a:stretch>
            <a:fillRect/>
          </a:stretch>
        </p:blipFill>
        <p:spPr bwMode="auto">
          <a:xfrm>
            <a:off x="111914" y="709968"/>
            <a:ext cx="4257929" cy="6066858"/>
          </a:xfrm>
          <a:prstGeom prst="rect">
            <a:avLst/>
          </a:prstGeom>
          <a:ln>
            <a:noFill/>
          </a:ln>
          <a:effectLst>
            <a:outerShdw blurRad="292100" dist="139700" dir="2700000" algn="tl" rotWithShape="0">
              <a:srgbClr val="333333">
                <a:alpha val="65000"/>
              </a:srgbClr>
            </a:outerShdw>
          </a:effectLst>
        </p:spPr>
      </p:pic>
      <p:pic>
        <p:nvPicPr>
          <p:cNvPr id="215043" name="Picture 3"/>
          <p:cNvPicPr>
            <a:picLocks noChangeAspect="1" noChangeArrowheads="1"/>
          </p:cNvPicPr>
          <p:nvPr/>
        </p:nvPicPr>
        <p:blipFill>
          <a:blip r:embed="rId3" cstate="print"/>
          <a:srcRect l="1387"/>
          <a:stretch>
            <a:fillRect/>
          </a:stretch>
        </p:blipFill>
        <p:spPr bwMode="auto">
          <a:xfrm>
            <a:off x="4510397" y="709966"/>
            <a:ext cx="4504077" cy="6052783"/>
          </a:xfrm>
          <a:prstGeom prst="rect">
            <a:avLst/>
          </a:prstGeom>
          <a:ln>
            <a:noFill/>
          </a:ln>
          <a:effectLst>
            <a:outerShdw blurRad="292100" dist="139700" dir="2700000" algn="tl" rotWithShape="0">
              <a:srgbClr val="333333">
                <a:alpha val="65000"/>
              </a:srgbClr>
            </a:outerShdw>
          </a:effectLst>
        </p:spPr>
      </p:pic>
      <p:sp>
        <p:nvSpPr>
          <p:cNvPr id="5" name="Rectangle 4"/>
          <p:cNvSpPr/>
          <p:nvPr/>
        </p:nvSpPr>
        <p:spPr>
          <a:xfrm rot="20028478">
            <a:off x="1495620" y="3784180"/>
            <a:ext cx="6314309" cy="734485"/>
          </a:xfrm>
          <a:prstGeom prst="rect">
            <a:avLst/>
          </a:prstGeom>
          <a:solidFill>
            <a:srgbClr val="FFCCFF">
              <a:alpha val="40784"/>
            </a:srgb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rPr>
              <a:t>Form RAPOR Model BARU</a:t>
            </a:r>
            <a:endParaRPr lang="en-US" sz="3600" b="1" dirty="0">
              <a:solidFill>
                <a:srgbClr val="FF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pic>
        <p:nvPicPr>
          <p:cNvPr id="216066" name="Picture 2"/>
          <p:cNvPicPr>
            <a:picLocks noChangeAspect="1" noChangeArrowheads="1"/>
          </p:cNvPicPr>
          <p:nvPr/>
        </p:nvPicPr>
        <p:blipFill>
          <a:blip r:embed="rId2" cstate="print"/>
          <a:srcRect/>
          <a:stretch>
            <a:fillRect/>
          </a:stretch>
        </p:blipFill>
        <p:spPr bwMode="auto">
          <a:xfrm>
            <a:off x="68583" y="614148"/>
            <a:ext cx="4325996" cy="6177876"/>
          </a:xfrm>
          <a:prstGeom prst="rect">
            <a:avLst/>
          </a:prstGeom>
          <a:ln>
            <a:noFill/>
          </a:ln>
          <a:effectLst>
            <a:outerShdw blurRad="292100" dist="139700" dir="2700000" algn="tl" rotWithShape="0">
              <a:srgbClr val="333333">
                <a:alpha val="65000"/>
              </a:srgbClr>
            </a:outerShdw>
          </a:effectLst>
        </p:spPr>
      </p:pic>
      <p:pic>
        <p:nvPicPr>
          <p:cNvPr id="216067" name="Picture 3"/>
          <p:cNvPicPr>
            <a:picLocks noChangeAspect="1" noChangeArrowheads="1"/>
          </p:cNvPicPr>
          <p:nvPr/>
        </p:nvPicPr>
        <p:blipFill>
          <a:blip r:embed="rId3" cstate="print"/>
          <a:srcRect/>
          <a:stretch>
            <a:fillRect/>
          </a:stretch>
        </p:blipFill>
        <p:spPr bwMode="auto">
          <a:xfrm>
            <a:off x="4556569" y="627762"/>
            <a:ext cx="4489767" cy="6148316"/>
          </a:xfrm>
          <a:prstGeom prst="rect">
            <a:avLst/>
          </a:prstGeom>
          <a:ln>
            <a:noFill/>
          </a:ln>
          <a:effectLst>
            <a:outerShdw blurRad="292100" dist="139700" dir="2700000" algn="tl" rotWithShape="0">
              <a:srgbClr val="333333">
                <a:alpha val="65000"/>
              </a:srgbClr>
            </a:outerShdw>
          </a:effectLst>
        </p:spPr>
      </p:pic>
      <p:sp>
        <p:nvSpPr>
          <p:cNvPr id="6" name="Title 1"/>
          <p:cNvSpPr txBox="1">
            <a:spLocks/>
          </p:cNvSpPr>
          <p:nvPr/>
        </p:nvSpPr>
        <p:spPr>
          <a:xfrm>
            <a:off x="0" y="0"/>
            <a:ext cx="9144000" cy="559558"/>
          </a:xfrm>
          <a:prstGeom prst="rect">
            <a:avLst/>
          </a:prstGeom>
          <a:solidFill>
            <a:schemeClr val="tx2"/>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prstClr val="white"/>
                </a:solidFill>
                <a:latin typeface="Berlin Sans FB" pitchFamily="34" charset="0"/>
              </a:rPr>
              <a:t>MODEL RAPOR</a:t>
            </a:r>
            <a:endParaRPr lang="id-ID" sz="3200" b="1" dirty="0">
              <a:solidFill>
                <a:prstClr val="white"/>
              </a:solidFill>
              <a:latin typeface="Berlin Sans FB" pitchFamily="34" charset="0"/>
            </a:endParaRPr>
          </a:p>
        </p:txBody>
      </p:sp>
      <p:sp>
        <p:nvSpPr>
          <p:cNvPr id="5" name="Rectangle 4"/>
          <p:cNvSpPr/>
          <p:nvPr/>
        </p:nvSpPr>
        <p:spPr>
          <a:xfrm rot="20028478">
            <a:off x="1495620" y="3784180"/>
            <a:ext cx="6314309" cy="734485"/>
          </a:xfrm>
          <a:prstGeom prst="rect">
            <a:avLst/>
          </a:prstGeom>
          <a:solidFill>
            <a:srgbClr val="FFCCFF">
              <a:alpha val="40784"/>
            </a:srgb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rPr>
              <a:t>Form RAPOR Model BARU</a:t>
            </a:r>
            <a:endParaRPr lang="en-US" sz="3600" b="1" dirty="0">
              <a:solidFill>
                <a:srgbClr val="FF000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11543" y="229632"/>
            <a:ext cx="5912081" cy="39414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b="1" dirty="0" smtClean="0">
                <a:solidFill>
                  <a:srgbClr val="0000CC"/>
                </a:solidFill>
                <a:latin typeface="Berlin Sans FB" pitchFamily="34" charset="0"/>
              </a:rPr>
              <a:t>B.   CAPAIAN</a:t>
            </a:r>
            <a:r>
              <a:rPr lang="en-US" b="1" dirty="0" smtClean="0">
                <a:solidFill>
                  <a:srgbClr val="0000CC"/>
                </a:solidFill>
                <a:latin typeface="Berlin Sans FB" pitchFamily="34" charset="0"/>
              </a:rPr>
              <a:t> </a:t>
            </a:r>
            <a:r>
              <a:rPr lang="id-ID" b="1" dirty="0" smtClean="0">
                <a:solidFill>
                  <a:srgbClr val="0000CC"/>
                </a:solidFill>
                <a:latin typeface="Berlin Sans FB" pitchFamily="34" charset="0"/>
              </a:rPr>
              <a:t>PENGETAHUAN DAN KETERAMPILAN</a:t>
            </a:r>
          </a:p>
        </p:txBody>
      </p:sp>
      <p:graphicFrame>
        <p:nvGraphicFramePr>
          <p:cNvPr id="7" name="Table 6"/>
          <p:cNvGraphicFramePr>
            <a:graphicFrameLocks noGrp="1"/>
          </p:cNvGraphicFramePr>
          <p:nvPr/>
        </p:nvGraphicFramePr>
        <p:xfrm>
          <a:off x="536028" y="733464"/>
          <a:ext cx="7788165" cy="5787915"/>
        </p:xfrm>
        <a:graphic>
          <a:graphicData uri="http://schemas.openxmlformats.org/drawingml/2006/table">
            <a:tbl>
              <a:tblPr/>
              <a:tblGrid>
                <a:gridCol w="573568"/>
                <a:gridCol w="2094061"/>
                <a:gridCol w="1015193"/>
                <a:gridCol w="1037024"/>
                <a:gridCol w="1035206"/>
                <a:gridCol w="1035206"/>
                <a:gridCol w="997907"/>
              </a:tblGrid>
              <a:tr h="159766">
                <a:tc rowSpan="2">
                  <a:txBody>
                    <a:bodyPr/>
                    <a:lstStyle/>
                    <a:p>
                      <a:pPr>
                        <a:lnSpc>
                          <a:spcPct val="115000"/>
                        </a:lnSpc>
                        <a:spcAft>
                          <a:spcPts val="0"/>
                        </a:spcAft>
                      </a:pPr>
                      <a:r>
                        <a:rPr lang="id-ID" sz="1500" b="1" dirty="0">
                          <a:latin typeface="Agency FB" pitchFamily="34" charset="0"/>
                          <a:ea typeface="Calibri"/>
                          <a:cs typeface="Times New Roman"/>
                        </a:rPr>
                        <a:t>No</a:t>
                      </a:r>
                      <a:endParaRPr lang="id-ID" sz="1500" dirty="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rowSpan="2">
                  <a:txBody>
                    <a:bodyPr/>
                    <a:lstStyle/>
                    <a:p>
                      <a:pPr>
                        <a:lnSpc>
                          <a:spcPct val="115000"/>
                        </a:lnSpc>
                        <a:spcAft>
                          <a:spcPts val="0"/>
                        </a:spcAft>
                      </a:pPr>
                      <a:r>
                        <a:rPr lang="id-ID" sz="1500" b="1" dirty="0">
                          <a:latin typeface="Agency FB" pitchFamily="34" charset="0"/>
                          <a:ea typeface="Calibri"/>
                          <a:cs typeface="Times New Roman"/>
                        </a:rPr>
                        <a:t>Mata Pelajaran</a:t>
                      </a:r>
                      <a:endParaRPr lang="id-ID" sz="1500" dirty="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rowSpan="2">
                  <a:txBody>
                    <a:bodyPr/>
                    <a:lstStyle/>
                    <a:p>
                      <a:pPr algn="ctr">
                        <a:lnSpc>
                          <a:spcPct val="115000"/>
                        </a:lnSpc>
                        <a:spcAft>
                          <a:spcPts val="0"/>
                        </a:spcAft>
                      </a:pPr>
                      <a:r>
                        <a:rPr lang="en-US" sz="1500" b="1" dirty="0" smtClean="0">
                          <a:latin typeface="Agency FB" pitchFamily="34" charset="0"/>
                          <a:ea typeface="Calibri"/>
                          <a:cs typeface="Times New Roman"/>
                        </a:rPr>
                        <a:t>KKM</a:t>
                      </a:r>
                      <a:endParaRPr lang="id-ID" sz="1500" dirty="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gridSpan="2">
                  <a:txBody>
                    <a:bodyPr/>
                    <a:lstStyle/>
                    <a:p>
                      <a:pPr algn="ctr">
                        <a:lnSpc>
                          <a:spcPct val="115000"/>
                        </a:lnSpc>
                        <a:spcAft>
                          <a:spcPts val="0"/>
                        </a:spcAft>
                      </a:pPr>
                      <a:r>
                        <a:rPr lang="id-ID" sz="1500" b="1">
                          <a:latin typeface="Agency FB" pitchFamily="34" charset="0"/>
                          <a:ea typeface="Calibri"/>
                          <a:cs typeface="Times New Roman"/>
                        </a:rPr>
                        <a:t>Pengetahuan</a:t>
                      </a:r>
                      <a:endParaRPr lang="id-ID" sz="15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id-ID"/>
                    </a:p>
                  </a:txBody>
                  <a:tcPr/>
                </a:tc>
                <a:tc gridSpan="2">
                  <a:txBody>
                    <a:bodyPr/>
                    <a:lstStyle/>
                    <a:p>
                      <a:pPr algn="ctr">
                        <a:lnSpc>
                          <a:spcPct val="115000"/>
                        </a:lnSpc>
                        <a:spcAft>
                          <a:spcPts val="0"/>
                        </a:spcAft>
                      </a:pPr>
                      <a:r>
                        <a:rPr lang="id-ID" sz="1500" b="1">
                          <a:latin typeface="Agency FB" pitchFamily="34" charset="0"/>
                          <a:ea typeface="Calibri"/>
                          <a:cs typeface="Times New Roman"/>
                        </a:rPr>
                        <a:t>Keterampilan</a:t>
                      </a:r>
                      <a:endParaRPr lang="id-ID" sz="15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id-ID"/>
                    </a:p>
                  </a:txBody>
                  <a:tcPr/>
                </a:tc>
              </a:tr>
              <a:tr h="153775">
                <a:tc vMerge="1">
                  <a:txBody>
                    <a:bodyPr/>
                    <a:lstStyle/>
                    <a:p>
                      <a:endParaRPr lang="id-ID"/>
                    </a:p>
                  </a:txBody>
                  <a:tcPr/>
                </a:tc>
                <a:tc vMerge="1">
                  <a:txBody>
                    <a:bodyPr/>
                    <a:lstStyle/>
                    <a:p>
                      <a:endParaRPr lang="id-ID"/>
                    </a:p>
                  </a:txBody>
                  <a:tcPr/>
                </a:tc>
                <a:tc vMerge="1">
                  <a:txBody>
                    <a:bodyPr/>
                    <a:lstStyle/>
                    <a:p>
                      <a:endParaRPr lang="id-ID"/>
                    </a:p>
                  </a:txBody>
                  <a:tcPr/>
                </a:tc>
                <a:tc>
                  <a:txBody>
                    <a:bodyPr/>
                    <a:lstStyle/>
                    <a:p>
                      <a:pPr algn="ctr">
                        <a:lnSpc>
                          <a:spcPct val="115000"/>
                        </a:lnSpc>
                        <a:spcAft>
                          <a:spcPts val="0"/>
                        </a:spcAft>
                      </a:pPr>
                      <a:r>
                        <a:rPr lang="id-ID" sz="1500" b="1">
                          <a:latin typeface="Agency FB" pitchFamily="34" charset="0"/>
                          <a:ea typeface="Calibri"/>
                          <a:cs typeface="Times New Roman"/>
                        </a:rPr>
                        <a:t>Nilai</a:t>
                      </a:r>
                      <a:endParaRPr lang="id-ID" sz="15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1500" b="1">
                          <a:latin typeface="Agency FB" pitchFamily="34" charset="0"/>
                          <a:ea typeface="Calibri"/>
                          <a:cs typeface="Times New Roman"/>
                        </a:rPr>
                        <a:t>Predikat</a:t>
                      </a:r>
                      <a:endParaRPr lang="id-ID" sz="15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1500" b="1" dirty="0">
                          <a:latin typeface="Agency FB" pitchFamily="34" charset="0"/>
                          <a:ea typeface="Calibri"/>
                          <a:cs typeface="Times New Roman"/>
                        </a:rPr>
                        <a:t>Nilai</a:t>
                      </a:r>
                      <a:endParaRPr lang="id-ID" sz="1500" dirty="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1500" b="1" dirty="0">
                          <a:latin typeface="Agency FB" pitchFamily="34" charset="0"/>
                          <a:ea typeface="Calibri"/>
                          <a:cs typeface="Times New Roman"/>
                        </a:rPr>
                        <a:t>Predikat</a:t>
                      </a:r>
                      <a:endParaRPr lang="id-ID" sz="1500" dirty="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268828">
                <a:tc gridSpan="7">
                  <a:txBody>
                    <a:bodyPr/>
                    <a:lstStyle/>
                    <a:p>
                      <a:pPr>
                        <a:lnSpc>
                          <a:spcPct val="115000"/>
                        </a:lnSpc>
                        <a:spcAft>
                          <a:spcPts val="0"/>
                        </a:spcAft>
                      </a:pPr>
                      <a:r>
                        <a:rPr lang="id-ID" sz="1400" b="1" dirty="0">
                          <a:latin typeface="Agency FB" pitchFamily="34" charset="0"/>
                          <a:ea typeface="Times New Roman"/>
                          <a:cs typeface="Times New Roman"/>
                        </a:rPr>
                        <a:t>Kelompok A (Umum)</a:t>
                      </a:r>
                      <a:endParaRPr lang="id-ID" sz="1400" dirty="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82586">
                <a:tc>
                  <a:txBody>
                    <a:bodyPr/>
                    <a:lstStyle/>
                    <a:p>
                      <a:pPr algn="ctr">
                        <a:lnSpc>
                          <a:spcPct val="115000"/>
                        </a:lnSpc>
                        <a:spcAft>
                          <a:spcPts val="0"/>
                        </a:spcAft>
                      </a:pPr>
                      <a:r>
                        <a:rPr lang="id-ID" sz="1400">
                          <a:latin typeface="Agency FB" pitchFamily="34" charset="0"/>
                          <a:ea typeface="Calibri"/>
                          <a:cs typeface="Times New Roman"/>
                        </a:rPr>
                        <a:t>1</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00"/>
                        </a:lnSpc>
                        <a:spcAft>
                          <a:spcPts val="0"/>
                        </a:spcAft>
                      </a:pPr>
                      <a:r>
                        <a:rPr lang="id-ID" sz="1400" dirty="0">
                          <a:latin typeface="Agency FB" pitchFamily="34" charset="0"/>
                          <a:ea typeface="Calibri"/>
                          <a:cs typeface="Times New Roman"/>
                        </a:rPr>
                        <a:t>Pendidikan Agama dan Budi Pekerti</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2586">
                <a:tc>
                  <a:txBody>
                    <a:bodyPr/>
                    <a:lstStyle/>
                    <a:p>
                      <a:pPr algn="ctr">
                        <a:lnSpc>
                          <a:spcPct val="115000"/>
                        </a:lnSpc>
                        <a:spcAft>
                          <a:spcPts val="0"/>
                        </a:spcAft>
                      </a:pPr>
                      <a:r>
                        <a:rPr lang="id-ID" sz="1400">
                          <a:latin typeface="Agency FB" pitchFamily="34" charset="0"/>
                          <a:ea typeface="Calibri"/>
                          <a:cs typeface="Times New Roman"/>
                        </a:rPr>
                        <a:t>2</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00"/>
                        </a:lnSpc>
                        <a:spcAft>
                          <a:spcPts val="0"/>
                        </a:spcAft>
                      </a:pPr>
                      <a:r>
                        <a:rPr lang="id-ID" sz="1400" dirty="0">
                          <a:latin typeface="Agency FB" pitchFamily="34" charset="0"/>
                          <a:ea typeface="Calibri"/>
                          <a:cs typeface="Times New Roman"/>
                        </a:rPr>
                        <a:t>Pendidikan Pancasila dan Kewarganegaraan</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2586">
                <a:tc>
                  <a:txBody>
                    <a:bodyPr/>
                    <a:lstStyle/>
                    <a:p>
                      <a:pPr algn="ctr">
                        <a:lnSpc>
                          <a:spcPct val="115000"/>
                        </a:lnSpc>
                        <a:spcAft>
                          <a:spcPts val="0"/>
                        </a:spcAft>
                      </a:pPr>
                      <a:r>
                        <a:rPr lang="id-ID" sz="1400">
                          <a:latin typeface="Agency FB" pitchFamily="34" charset="0"/>
                          <a:ea typeface="Calibri"/>
                          <a:cs typeface="Times New Roman"/>
                        </a:rPr>
                        <a:t>3</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00"/>
                        </a:lnSpc>
                        <a:spcAft>
                          <a:spcPts val="0"/>
                        </a:spcAft>
                      </a:pPr>
                      <a:r>
                        <a:rPr lang="id-ID" sz="1400" dirty="0">
                          <a:latin typeface="Agency FB" pitchFamily="34" charset="0"/>
                          <a:ea typeface="Calibri"/>
                          <a:cs typeface="Times New Roman"/>
                        </a:rPr>
                        <a:t>Bahasa Indonesia</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2586">
                <a:tc>
                  <a:txBody>
                    <a:bodyPr/>
                    <a:lstStyle/>
                    <a:p>
                      <a:pPr algn="ctr">
                        <a:lnSpc>
                          <a:spcPct val="115000"/>
                        </a:lnSpc>
                        <a:spcAft>
                          <a:spcPts val="0"/>
                        </a:spcAft>
                      </a:pPr>
                      <a:r>
                        <a:rPr lang="id-ID" sz="1400">
                          <a:latin typeface="Agency FB" pitchFamily="34" charset="0"/>
                          <a:ea typeface="Calibri"/>
                          <a:cs typeface="Times New Roman"/>
                        </a:rPr>
                        <a:t>4</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00"/>
                        </a:lnSpc>
                        <a:spcAft>
                          <a:spcPts val="0"/>
                        </a:spcAft>
                      </a:pPr>
                      <a:r>
                        <a:rPr lang="id-ID" sz="1400" dirty="0">
                          <a:latin typeface="Agency FB" pitchFamily="34" charset="0"/>
                          <a:ea typeface="Calibri"/>
                          <a:cs typeface="Times New Roman"/>
                        </a:rPr>
                        <a:t>Matematika</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dirty="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2586">
                <a:tc>
                  <a:txBody>
                    <a:bodyPr/>
                    <a:lstStyle/>
                    <a:p>
                      <a:pPr algn="ctr">
                        <a:lnSpc>
                          <a:spcPct val="115000"/>
                        </a:lnSpc>
                        <a:spcAft>
                          <a:spcPts val="0"/>
                        </a:spcAft>
                      </a:pPr>
                      <a:r>
                        <a:rPr lang="id-ID" sz="1400">
                          <a:latin typeface="Agency FB" pitchFamily="34" charset="0"/>
                          <a:ea typeface="Calibri"/>
                          <a:cs typeface="Times New Roman"/>
                        </a:rPr>
                        <a:t>5</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00"/>
                        </a:lnSpc>
                        <a:spcAft>
                          <a:spcPts val="0"/>
                        </a:spcAft>
                      </a:pPr>
                      <a:r>
                        <a:rPr lang="id-ID" sz="1400" dirty="0">
                          <a:latin typeface="Agency FB" pitchFamily="34" charset="0"/>
                          <a:ea typeface="Calibri"/>
                          <a:cs typeface="Times New Roman"/>
                        </a:rPr>
                        <a:t>Sejarah Indonesia</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2586">
                <a:tc>
                  <a:txBody>
                    <a:bodyPr/>
                    <a:lstStyle/>
                    <a:p>
                      <a:pPr algn="ctr">
                        <a:lnSpc>
                          <a:spcPct val="115000"/>
                        </a:lnSpc>
                        <a:spcAft>
                          <a:spcPts val="0"/>
                        </a:spcAft>
                      </a:pPr>
                      <a:r>
                        <a:rPr lang="id-ID" sz="1400">
                          <a:latin typeface="Agency FB" pitchFamily="34" charset="0"/>
                          <a:ea typeface="Calibri"/>
                          <a:cs typeface="Times New Roman"/>
                        </a:rPr>
                        <a:t>6</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00"/>
                        </a:lnSpc>
                        <a:spcAft>
                          <a:spcPts val="0"/>
                        </a:spcAft>
                      </a:pPr>
                      <a:r>
                        <a:rPr lang="id-ID" sz="1400" dirty="0">
                          <a:latin typeface="Agency FB" pitchFamily="34" charset="0"/>
                          <a:ea typeface="Calibri"/>
                          <a:cs typeface="Times New Roman"/>
                        </a:rPr>
                        <a:t>Bahasa Inggris</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691">
                <a:tc gridSpan="7">
                  <a:txBody>
                    <a:bodyPr/>
                    <a:lstStyle/>
                    <a:p>
                      <a:pPr>
                        <a:lnSpc>
                          <a:spcPts val="1400"/>
                        </a:lnSpc>
                        <a:spcAft>
                          <a:spcPts val="0"/>
                        </a:spcAft>
                      </a:pPr>
                      <a:r>
                        <a:rPr lang="id-ID" sz="1400" b="1" dirty="0">
                          <a:latin typeface="Agency FB" pitchFamily="34" charset="0"/>
                          <a:ea typeface="Times New Roman"/>
                          <a:cs typeface="Times New Roman"/>
                        </a:rPr>
                        <a:t>Kelompok </a:t>
                      </a:r>
                      <a:r>
                        <a:rPr lang="en-US" sz="1400" b="1" dirty="0">
                          <a:latin typeface="Agency FB" pitchFamily="34" charset="0"/>
                          <a:ea typeface="Times New Roman"/>
                          <a:cs typeface="Times New Roman"/>
                        </a:rPr>
                        <a:t>B</a:t>
                      </a:r>
                      <a:r>
                        <a:rPr lang="id-ID" sz="1400" b="1" dirty="0">
                          <a:latin typeface="Agency FB" pitchFamily="34" charset="0"/>
                          <a:ea typeface="Times New Roman"/>
                          <a:cs typeface="Times New Roman"/>
                        </a:rPr>
                        <a:t> (Umum)</a:t>
                      </a:r>
                      <a:endParaRPr lang="id-ID" sz="1400" dirty="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82586">
                <a:tc>
                  <a:txBody>
                    <a:bodyPr/>
                    <a:lstStyle/>
                    <a:p>
                      <a:pPr algn="ctr">
                        <a:lnSpc>
                          <a:spcPct val="115000"/>
                        </a:lnSpc>
                        <a:spcAft>
                          <a:spcPts val="0"/>
                        </a:spcAft>
                      </a:pPr>
                      <a:r>
                        <a:rPr lang="id-ID" sz="1400">
                          <a:latin typeface="Agency FB" pitchFamily="34" charset="0"/>
                          <a:ea typeface="Calibri"/>
                          <a:cs typeface="Times New Roman"/>
                        </a:rPr>
                        <a:t>1</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00"/>
                        </a:lnSpc>
                        <a:spcAft>
                          <a:spcPts val="0"/>
                        </a:spcAft>
                      </a:pPr>
                      <a:r>
                        <a:rPr lang="id-ID" sz="1400" dirty="0">
                          <a:latin typeface="Agency FB" pitchFamily="34" charset="0"/>
                          <a:ea typeface="Calibri"/>
                          <a:cs typeface="Times New Roman"/>
                        </a:rPr>
                        <a:t>Seni Budaya </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395">
                <a:tc>
                  <a:txBody>
                    <a:bodyPr/>
                    <a:lstStyle/>
                    <a:p>
                      <a:pPr algn="ctr">
                        <a:lnSpc>
                          <a:spcPct val="115000"/>
                        </a:lnSpc>
                        <a:spcAft>
                          <a:spcPts val="0"/>
                        </a:spcAft>
                      </a:pPr>
                      <a:r>
                        <a:rPr lang="id-ID" sz="1400">
                          <a:latin typeface="Agency FB" pitchFamily="34" charset="0"/>
                          <a:ea typeface="Calibri"/>
                          <a:cs typeface="Times New Roman"/>
                        </a:rPr>
                        <a:t>2</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00"/>
                        </a:lnSpc>
                        <a:spcAft>
                          <a:spcPts val="0"/>
                        </a:spcAft>
                      </a:pPr>
                      <a:r>
                        <a:rPr lang="id-ID" sz="1400" dirty="0">
                          <a:latin typeface="Agency FB" pitchFamily="34" charset="0"/>
                          <a:ea typeface="Calibri"/>
                          <a:cs typeface="Times New Roman"/>
                        </a:rPr>
                        <a:t>Pendidikan Jasmani, Olah Raga, dan Kesehatan </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2586">
                <a:tc>
                  <a:txBody>
                    <a:bodyPr/>
                    <a:lstStyle/>
                    <a:p>
                      <a:pPr algn="ctr">
                        <a:lnSpc>
                          <a:spcPct val="115000"/>
                        </a:lnSpc>
                        <a:spcAft>
                          <a:spcPts val="0"/>
                        </a:spcAft>
                      </a:pPr>
                      <a:r>
                        <a:rPr lang="id-ID" sz="1400">
                          <a:latin typeface="Agency FB" pitchFamily="34" charset="0"/>
                          <a:ea typeface="Calibri"/>
                          <a:cs typeface="Times New Roman"/>
                        </a:rPr>
                        <a:t>3</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00"/>
                        </a:lnSpc>
                        <a:spcAft>
                          <a:spcPts val="0"/>
                        </a:spcAft>
                        <a:tabLst>
                          <a:tab pos="1360170" algn="ctr"/>
                        </a:tabLst>
                      </a:pPr>
                      <a:r>
                        <a:rPr lang="id-ID" sz="1400" dirty="0">
                          <a:latin typeface="Agency FB" pitchFamily="34" charset="0"/>
                          <a:ea typeface="Calibri"/>
                          <a:cs typeface="Times New Roman"/>
                        </a:rPr>
                        <a:t>Prakarya dan Kewirausahaan </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2586">
                <a:tc>
                  <a:txBody>
                    <a:bodyPr/>
                    <a:lstStyle/>
                    <a:p>
                      <a:pPr algn="ctr">
                        <a:lnSpc>
                          <a:spcPct val="115000"/>
                        </a:lnSpc>
                        <a:spcAft>
                          <a:spcPts val="0"/>
                        </a:spcAft>
                      </a:pPr>
                      <a:r>
                        <a:rPr lang="id-ID" sz="1400">
                          <a:latin typeface="Agency FB" pitchFamily="34" charset="0"/>
                          <a:ea typeface="Calibri"/>
                          <a:cs typeface="Times New Roman"/>
                        </a:rPr>
                        <a:t>4</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00"/>
                        </a:lnSpc>
                        <a:spcAft>
                          <a:spcPts val="0"/>
                        </a:spcAft>
                        <a:tabLst>
                          <a:tab pos="1360170" algn="ctr"/>
                        </a:tabLst>
                      </a:pPr>
                      <a:r>
                        <a:rPr lang="id-ID" sz="1400" dirty="0">
                          <a:latin typeface="Agency FB" pitchFamily="34" charset="0"/>
                          <a:ea typeface="Calibri"/>
                          <a:cs typeface="Times New Roman"/>
                        </a:rPr>
                        <a:t>Muatan Lokal*)</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749">
                <a:tc gridSpan="7">
                  <a:txBody>
                    <a:bodyPr/>
                    <a:lstStyle/>
                    <a:p>
                      <a:pPr>
                        <a:lnSpc>
                          <a:spcPts val="1400"/>
                        </a:lnSpc>
                        <a:spcAft>
                          <a:spcPts val="0"/>
                        </a:spcAft>
                      </a:pPr>
                      <a:r>
                        <a:rPr lang="en-US" sz="1400" b="1" dirty="0" err="1">
                          <a:latin typeface="Agency FB" pitchFamily="34" charset="0"/>
                          <a:ea typeface="Calibri"/>
                          <a:cs typeface="Times New Roman"/>
                        </a:rPr>
                        <a:t>Kelompok</a:t>
                      </a:r>
                      <a:r>
                        <a:rPr lang="en-US" sz="1400" b="1" dirty="0">
                          <a:latin typeface="Agency FB" pitchFamily="34" charset="0"/>
                          <a:ea typeface="Calibri"/>
                          <a:cs typeface="Times New Roman"/>
                        </a:rPr>
                        <a:t> C</a:t>
                      </a:r>
                      <a:r>
                        <a:rPr lang="id-ID" sz="1400" b="1" dirty="0">
                          <a:latin typeface="Agency FB" pitchFamily="34" charset="0"/>
                          <a:ea typeface="Calibri"/>
                          <a:cs typeface="Times New Roman"/>
                        </a:rPr>
                        <a:t> (Peminatan)</a:t>
                      </a:r>
                      <a:endParaRPr lang="id-ID" sz="1400" dirty="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26168">
                <a:tc>
                  <a:txBody>
                    <a:bodyPr/>
                    <a:lstStyle/>
                    <a:p>
                      <a:pPr algn="ctr">
                        <a:lnSpc>
                          <a:spcPct val="115000"/>
                        </a:lnSpc>
                        <a:spcAft>
                          <a:spcPts val="0"/>
                        </a:spcAft>
                      </a:pPr>
                      <a:r>
                        <a:rPr lang="en-US" sz="1400">
                          <a:latin typeface="Agency FB" pitchFamily="34" charset="0"/>
                          <a:ea typeface="Calibri"/>
                          <a:cs typeface="Times New Roman"/>
                        </a:rPr>
                        <a:t>1</a:t>
                      </a: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00"/>
                        </a:lnSpc>
                        <a:spcAft>
                          <a:spcPts val="0"/>
                        </a:spcAft>
                      </a:pPr>
                      <a:r>
                        <a:rPr lang="id-ID" sz="1400" dirty="0">
                          <a:latin typeface="Agency FB" pitchFamily="34" charset="0"/>
                          <a:ea typeface="Calibri"/>
                          <a:cs typeface="Times New Roman"/>
                        </a:rPr>
                        <a:t>....</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168">
                <a:tc>
                  <a:txBody>
                    <a:bodyPr/>
                    <a:lstStyle/>
                    <a:p>
                      <a:pPr algn="ctr">
                        <a:lnSpc>
                          <a:spcPct val="115000"/>
                        </a:lnSpc>
                        <a:spcAft>
                          <a:spcPts val="0"/>
                        </a:spcAft>
                      </a:pPr>
                      <a:r>
                        <a:rPr lang="en-US" sz="1400">
                          <a:latin typeface="Agency FB" pitchFamily="34" charset="0"/>
                          <a:ea typeface="Calibri"/>
                          <a:cs typeface="Times New Roman"/>
                        </a:rPr>
                        <a:t>2</a:t>
                      </a: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00"/>
                        </a:lnSpc>
                        <a:spcAft>
                          <a:spcPts val="0"/>
                        </a:spcAft>
                      </a:pPr>
                      <a:r>
                        <a:rPr lang="id-ID" sz="1400" dirty="0">
                          <a:latin typeface="Agency FB" pitchFamily="34" charset="0"/>
                          <a:ea typeface="Calibri"/>
                          <a:cs typeface="Times New Roman"/>
                        </a:rPr>
                        <a:t>....</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168">
                <a:tc>
                  <a:txBody>
                    <a:bodyPr/>
                    <a:lstStyle/>
                    <a:p>
                      <a:pPr algn="ctr">
                        <a:lnSpc>
                          <a:spcPct val="115000"/>
                        </a:lnSpc>
                        <a:spcAft>
                          <a:spcPts val="0"/>
                        </a:spcAft>
                      </a:pPr>
                      <a:r>
                        <a:rPr lang="en-US" sz="1400">
                          <a:latin typeface="Agency FB" pitchFamily="34" charset="0"/>
                          <a:ea typeface="Calibri"/>
                          <a:cs typeface="Times New Roman"/>
                        </a:rPr>
                        <a:t>3</a:t>
                      </a: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00"/>
                        </a:lnSpc>
                        <a:spcAft>
                          <a:spcPts val="0"/>
                        </a:spcAft>
                      </a:pPr>
                      <a:r>
                        <a:rPr lang="id-ID" sz="1400" dirty="0">
                          <a:latin typeface="Agency FB" pitchFamily="34" charset="0"/>
                          <a:ea typeface="Calibri"/>
                          <a:cs typeface="Times New Roman"/>
                        </a:rPr>
                        <a:t>....</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168">
                <a:tc>
                  <a:txBody>
                    <a:bodyPr/>
                    <a:lstStyle/>
                    <a:p>
                      <a:pPr algn="ctr">
                        <a:lnSpc>
                          <a:spcPct val="115000"/>
                        </a:lnSpc>
                        <a:spcAft>
                          <a:spcPts val="0"/>
                        </a:spcAft>
                      </a:pPr>
                      <a:r>
                        <a:rPr lang="en-US" sz="1400">
                          <a:latin typeface="Agency FB" pitchFamily="34" charset="0"/>
                          <a:ea typeface="Calibri"/>
                          <a:cs typeface="Times New Roman"/>
                        </a:rPr>
                        <a:t>4</a:t>
                      </a: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00"/>
                        </a:lnSpc>
                        <a:spcAft>
                          <a:spcPts val="0"/>
                        </a:spcAft>
                      </a:pPr>
                      <a:r>
                        <a:rPr lang="id-ID" sz="1400" dirty="0">
                          <a:latin typeface="Agency FB" pitchFamily="34" charset="0"/>
                          <a:ea typeface="Calibri"/>
                          <a:cs typeface="Times New Roman"/>
                        </a:rPr>
                        <a:t>....</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168">
                <a:tc>
                  <a:txBody>
                    <a:bodyPr/>
                    <a:lstStyle/>
                    <a:p>
                      <a:pPr algn="ctr">
                        <a:lnSpc>
                          <a:spcPct val="115000"/>
                        </a:lnSpc>
                        <a:spcAft>
                          <a:spcPts val="0"/>
                        </a:spcAft>
                      </a:pPr>
                      <a:r>
                        <a:rPr lang="en-US" sz="1400">
                          <a:latin typeface="Agency FB" pitchFamily="34" charset="0"/>
                          <a:ea typeface="Calibri"/>
                          <a:cs typeface="Times New Roman"/>
                        </a:rPr>
                        <a:t>5</a:t>
                      </a: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00"/>
                        </a:lnSpc>
                        <a:spcAft>
                          <a:spcPts val="0"/>
                        </a:spcAft>
                      </a:pPr>
                      <a:r>
                        <a:rPr lang="id-ID" sz="1400" dirty="0">
                          <a:latin typeface="Agency FB" pitchFamily="34" charset="0"/>
                          <a:ea typeface="Calibri"/>
                          <a:cs typeface="Times New Roman"/>
                        </a:rPr>
                        <a:t>....</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168">
                <a:tc>
                  <a:txBody>
                    <a:bodyPr/>
                    <a:lstStyle/>
                    <a:p>
                      <a:pPr algn="ctr">
                        <a:lnSpc>
                          <a:spcPct val="115000"/>
                        </a:lnSpc>
                        <a:spcAft>
                          <a:spcPts val="0"/>
                        </a:spcAft>
                      </a:pPr>
                      <a:r>
                        <a:rPr lang="en-US" sz="1400">
                          <a:latin typeface="Agency FB" pitchFamily="34" charset="0"/>
                          <a:ea typeface="Calibri"/>
                          <a:cs typeface="Times New Roman"/>
                        </a:rPr>
                        <a:t>6</a:t>
                      </a: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00"/>
                        </a:lnSpc>
                        <a:spcAft>
                          <a:spcPts val="0"/>
                        </a:spcAft>
                      </a:pPr>
                      <a:r>
                        <a:rPr lang="id-ID" sz="1400" dirty="0">
                          <a:latin typeface="Agency FB" pitchFamily="34" charset="0"/>
                          <a:ea typeface="Calibri"/>
                          <a:cs typeface="Times New Roman"/>
                        </a:rPr>
                        <a:t>....</a:t>
                      </a: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dirty="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d-ID" sz="1400">
                        <a:latin typeface="Agency FB" pitchFamily="34" charset="0"/>
                        <a:ea typeface="Calibri"/>
                        <a:cs typeface="Times New Roman"/>
                      </a:endParaRPr>
                    </a:p>
                  </a:txBody>
                  <a:tcPr marL="43384" marR="43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400" dirty="0">
                        <a:latin typeface="Agency FB" pitchFamily="34" charset="0"/>
                        <a:ea typeface="Calibri"/>
                        <a:cs typeface="Times New Roman"/>
                      </a:endParaRPr>
                    </a:p>
                  </a:txBody>
                  <a:tcPr marL="43384" marR="433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p:nvPr/>
        </p:nvSpPr>
        <p:spPr>
          <a:xfrm rot="20028478">
            <a:off x="1355036" y="2794892"/>
            <a:ext cx="6314309" cy="853587"/>
          </a:xfrm>
          <a:prstGeom prst="rect">
            <a:avLst/>
          </a:prstGeom>
          <a:solidFill>
            <a:schemeClr val="accent3">
              <a:lumMod val="40000"/>
              <a:lumOff val="60000"/>
              <a:alpha val="41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rPr>
              <a:t>Form RAPOR Model Lama</a:t>
            </a:r>
            <a:endParaRPr lang="en-US" sz="3600" b="1" dirty="0">
              <a:solidFill>
                <a:srgbClr val="FF0000"/>
              </a:solidFill>
            </a:endParaRPr>
          </a:p>
        </p:txBody>
      </p:sp>
    </p:spTree>
    <p:extLst>
      <p:ext uri="{BB962C8B-B14F-4D97-AF65-F5344CB8AC3E}">
        <p14:creationId xmlns:p14="http://schemas.microsoft.com/office/powerpoint/2010/main" xmlns="" val="1530224452"/>
      </p:ext>
    </p:extLst>
  </p:cSld>
  <p:clrMapOvr>
    <a:masterClrMapping/>
  </p:clrMapOvr>
  <p:transition spd="med">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46547" y="666752"/>
          <a:ext cx="7911653" cy="5905502"/>
        </p:xfrm>
        <a:graphic>
          <a:graphicData uri="http://schemas.openxmlformats.org/drawingml/2006/table">
            <a:tbl>
              <a:tblPr/>
              <a:tblGrid>
                <a:gridCol w="791142"/>
                <a:gridCol w="2194983"/>
                <a:gridCol w="1450560"/>
                <a:gridCol w="3474968"/>
              </a:tblGrid>
              <a:tr h="442854">
                <a:tc>
                  <a:txBody>
                    <a:bodyPr/>
                    <a:lstStyle/>
                    <a:p>
                      <a:pPr indent="-226695" algn="ctr">
                        <a:lnSpc>
                          <a:spcPct val="150000"/>
                        </a:lnSpc>
                        <a:spcBef>
                          <a:spcPts val="600"/>
                        </a:spcBef>
                        <a:spcAft>
                          <a:spcPts val="0"/>
                        </a:spcAft>
                      </a:pPr>
                      <a:r>
                        <a:rPr lang="en-US" sz="1800" b="1" dirty="0">
                          <a:latin typeface="Agency FB" pitchFamily="34" charset="0"/>
                          <a:ea typeface="Times New Roman"/>
                          <a:cs typeface="Times New Roman"/>
                        </a:rPr>
                        <a:t>No</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indent="-226695" algn="ctr">
                        <a:lnSpc>
                          <a:spcPct val="150000"/>
                        </a:lnSpc>
                        <a:spcBef>
                          <a:spcPts val="600"/>
                        </a:spcBef>
                        <a:spcAft>
                          <a:spcPts val="0"/>
                        </a:spcAft>
                      </a:pPr>
                      <a:r>
                        <a:rPr lang="en-US" sz="1800" b="1" dirty="0">
                          <a:latin typeface="Agency FB" pitchFamily="34" charset="0"/>
                          <a:ea typeface="Times New Roman"/>
                          <a:cs typeface="Times New Roman"/>
                        </a:rPr>
                        <a:t>Mata </a:t>
                      </a:r>
                      <a:r>
                        <a:rPr lang="en-US" sz="1800" b="1" dirty="0" err="1">
                          <a:latin typeface="Agency FB" pitchFamily="34" charset="0"/>
                          <a:ea typeface="Times New Roman"/>
                          <a:cs typeface="Times New Roman"/>
                        </a:rPr>
                        <a:t>Pelajaran</a:t>
                      </a:r>
                      <a:endParaRPr lang="id-ID" sz="1800" dirty="0">
                        <a:latin typeface="Agency FB" pitchFamily="34" charset="0"/>
                        <a:ea typeface="Calibri"/>
                        <a:cs typeface="Times New Roman"/>
                      </a:endParaRPr>
                    </a:p>
                  </a:txBody>
                  <a:tcPr marL="37704" marR="3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indent="57150" algn="ctr">
                        <a:lnSpc>
                          <a:spcPct val="150000"/>
                        </a:lnSpc>
                        <a:spcBef>
                          <a:spcPts val="600"/>
                        </a:spcBef>
                        <a:spcAft>
                          <a:spcPts val="0"/>
                        </a:spcAft>
                      </a:pPr>
                      <a:r>
                        <a:rPr lang="id-ID" sz="1800" b="1" dirty="0">
                          <a:latin typeface="Agency FB" pitchFamily="34" charset="0"/>
                          <a:ea typeface="Times New Roman"/>
                          <a:cs typeface="Times New Roman"/>
                        </a:rPr>
                        <a:t>Aspek</a:t>
                      </a:r>
                      <a:endParaRPr lang="id-ID" sz="1800" dirty="0">
                        <a:latin typeface="Agency FB" pitchFamily="34" charset="0"/>
                        <a:ea typeface="Calibri"/>
                        <a:cs typeface="Times New Roman"/>
                      </a:endParaRPr>
                    </a:p>
                  </a:txBody>
                  <a:tcPr marL="37704" marR="3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indent="57150" algn="ctr">
                        <a:lnSpc>
                          <a:spcPct val="150000"/>
                        </a:lnSpc>
                        <a:spcBef>
                          <a:spcPts val="600"/>
                        </a:spcBef>
                        <a:spcAft>
                          <a:spcPts val="0"/>
                        </a:spcAft>
                      </a:pPr>
                      <a:r>
                        <a:rPr lang="en-US" sz="1800" b="1" dirty="0" err="1">
                          <a:latin typeface="Agency FB" pitchFamily="34" charset="0"/>
                          <a:ea typeface="Times New Roman"/>
                          <a:cs typeface="Times New Roman"/>
                        </a:rPr>
                        <a:t>Deskripsi</a:t>
                      </a:r>
                      <a:endParaRPr lang="id-ID" sz="1800" dirty="0">
                        <a:latin typeface="Agency FB" pitchFamily="34" charset="0"/>
                        <a:ea typeface="Calibri"/>
                        <a:cs typeface="Times New Roman"/>
                      </a:endParaRPr>
                    </a:p>
                  </a:txBody>
                  <a:tcPr marL="37704" marR="3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339522">
                <a:tc gridSpan="4">
                  <a:txBody>
                    <a:bodyPr/>
                    <a:lstStyle/>
                    <a:p>
                      <a:pPr marL="457200" indent="-226695">
                        <a:lnSpc>
                          <a:spcPct val="115000"/>
                        </a:lnSpc>
                        <a:spcAft>
                          <a:spcPts val="0"/>
                        </a:spcAft>
                      </a:pPr>
                      <a:r>
                        <a:rPr lang="en-US" sz="1800" b="1">
                          <a:latin typeface="Agency FB" pitchFamily="34" charset="0"/>
                          <a:ea typeface="Times New Roman"/>
                          <a:cs typeface="Times New Roman"/>
                        </a:rPr>
                        <a:t>Kelompok A</a:t>
                      </a:r>
                      <a:r>
                        <a:rPr lang="id-ID" sz="1800" b="1">
                          <a:latin typeface="Agency FB" pitchFamily="34" charset="0"/>
                          <a:ea typeface="Times New Roman"/>
                          <a:cs typeface="Times New Roman"/>
                        </a:rPr>
                        <a:t> (Umum)</a:t>
                      </a:r>
                      <a:endParaRPr lang="id-ID" sz="1800">
                        <a:latin typeface="Agency FB" pitchFamily="34" charset="0"/>
                        <a:ea typeface="Calibri"/>
                        <a:cs typeface="Times New Roman"/>
                      </a:endParaRPr>
                    </a:p>
                  </a:txBody>
                  <a:tcPr marL="37704" marR="3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r>
              <a:tr h="339522">
                <a:tc rowSpan="2">
                  <a:txBody>
                    <a:bodyPr/>
                    <a:lstStyle/>
                    <a:p>
                      <a:pPr indent="-226695" algn="ctr">
                        <a:lnSpc>
                          <a:spcPct val="115000"/>
                        </a:lnSpc>
                        <a:spcAft>
                          <a:spcPts val="0"/>
                        </a:spcAft>
                      </a:pPr>
                      <a:r>
                        <a:rPr lang="en-US" sz="1800" dirty="0">
                          <a:latin typeface="Agency FB" pitchFamily="34" charset="0"/>
                          <a:ea typeface="Times New Roman"/>
                          <a:cs typeface="Times New Roman"/>
                        </a:rPr>
                        <a:t>1</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indent="-226695">
                        <a:lnSpc>
                          <a:spcPct val="100000"/>
                        </a:lnSpc>
                        <a:spcAft>
                          <a:spcPts val="0"/>
                        </a:spcAft>
                      </a:pPr>
                      <a:r>
                        <a:rPr lang="id-ID" sz="1800" dirty="0">
                          <a:latin typeface="Agency FB" pitchFamily="34" charset="0"/>
                          <a:ea typeface="Times New Roman"/>
                          <a:cs typeface="Times New Roman"/>
                        </a:rPr>
                        <a:t>Pendidikan Agama dan Budi Pekerti</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nSpc>
                          <a:spcPct val="115000"/>
                        </a:lnSpc>
                        <a:spcAft>
                          <a:spcPts val="0"/>
                        </a:spcAft>
                      </a:pPr>
                      <a:r>
                        <a:rPr lang="en-US" sz="1800" dirty="0" err="1">
                          <a:latin typeface="Agency FB" pitchFamily="34" charset="0"/>
                          <a:ea typeface="Times New Roman"/>
                          <a:cs typeface="Times New Roman"/>
                        </a:rPr>
                        <a:t>Pengetahuan</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id-ID"/>
                    </a:p>
                  </a:txBody>
                  <a:tcPr marL="37704" marR="3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522">
                <a:tc vMerge="1">
                  <a:txBody>
                    <a:bodyPr/>
                    <a:lstStyle/>
                    <a:p>
                      <a:endParaRPr lang="id-ID"/>
                    </a:p>
                  </a:txBody>
                  <a:tcPr/>
                </a:tc>
                <a:tc vMerge="1">
                  <a:txBody>
                    <a:bodyPr/>
                    <a:lstStyle/>
                    <a:p>
                      <a:endParaRPr lang="id-ID"/>
                    </a:p>
                  </a:txBody>
                  <a:tcPr/>
                </a:tc>
                <a:tc>
                  <a:txBody>
                    <a:bodyPr/>
                    <a:lstStyle/>
                    <a:p>
                      <a:pPr indent="-226695">
                        <a:lnSpc>
                          <a:spcPct val="115000"/>
                        </a:lnSpc>
                        <a:spcAft>
                          <a:spcPts val="0"/>
                        </a:spcAft>
                      </a:pPr>
                      <a:r>
                        <a:rPr lang="en-US" sz="1800">
                          <a:latin typeface="Agency FB" pitchFamily="34" charset="0"/>
                          <a:ea typeface="Times New Roman"/>
                          <a:cs typeface="Times New Roman"/>
                        </a:rPr>
                        <a:t>Ket</a:t>
                      </a:r>
                      <a:r>
                        <a:rPr lang="id-ID" sz="1800">
                          <a:latin typeface="Agency FB" pitchFamily="34" charset="0"/>
                          <a:ea typeface="Times New Roman"/>
                          <a:cs typeface="Times New Roman"/>
                        </a:rPr>
                        <a:t>e</a:t>
                      </a:r>
                      <a:r>
                        <a:rPr lang="en-US" sz="1800">
                          <a:latin typeface="Agency FB" pitchFamily="34" charset="0"/>
                          <a:ea typeface="Times New Roman"/>
                          <a:cs typeface="Times New Roman"/>
                        </a:rPr>
                        <a:t>rampilan</a:t>
                      </a:r>
                      <a:endParaRPr lang="id-ID" sz="180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id-ID"/>
                    </a:p>
                  </a:txBody>
                  <a:tcPr marL="37704" marR="3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522">
                <a:tc rowSpan="2">
                  <a:txBody>
                    <a:bodyPr/>
                    <a:lstStyle/>
                    <a:p>
                      <a:pPr indent="-226695" algn="ctr">
                        <a:lnSpc>
                          <a:spcPct val="115000"/>
                        </a:lnSpc>
                        <a:spcAft>
                          <a:spcPts val="0"/>
                        </a:spcAft>
                      </a:pPr>
                      <a:r>
                        <a:rPr lang="en-US" sz="1800" dirty="0">
                          <a:latin typeface="Agency FB" pitchFamily="34" charset="0"/>
                          <a:ea typeface="Times New Roman"/>
                          <a:cs typeface="Times New Roman"/>
                        </a:rPr>
                        <a:t>2</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indent="-226695">
                        <a:lnSpc>
                          <a:spcPct val="100000"/>
                        </a:lnSpc>
                        <a:spcAft>
                          <a:spcPts val="0"/>
                        </a:spcAft>
                      </a:pPr>
                      <a:r>
                        <a:rPr lang="id-ID" sz="1800" dirty="0">
                          <a:latin typeface="Agency FB" pitchFamily="34" charset="0"/>
                          <a:ea typeface="Times New Roman"/>
                          <a:cs typeface="Times New Roman"/>
                        </a:rPr>
                        <a:t>Pendidikan Pancasila dan Kewarganegaraan</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nSpc>
                          <a:spcPct val="115000"/>
                        </a:lnSpc>
                        <a:spcAft>
                          <a:spcPts val="0"/>
                        </a:spcAft>
                      </a:pPr>
                      <a:r>
                        <a:rPr lang="en-US" sz="1800">
                          <a:latin typeface="Agency FB" pitchFamily="34" charset="0"/>
                          <a:ea typeface="Times New Roman"/>
                          <a:cs typeface="Times New Roman"/>
                        </a:rPr>
                        <a:t>Pengetahuan</a:t>
                      </a:r>
                      <a:endParaRPr lang="id-ID" sz="180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id-ID"/>
                    </a:p>
                  </a:txBody>
                  <a:tcPr marL="37704" marR="3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8956">
                <a:tc vMerge="1">
                  <a:txBody>
                    <a:bodyPr/>
                    <a:lstStyle/>
                    <a:p>
                      <a:endParaRPr lang="id-ID"/>
                    </a:p>
                  </a:txBody>
                  <a:tcPr/>
                </a:tc>
                <a:tc vMerge="1">
                  <a:txBody>
                    <a:bodyPr/>
                    <a:lstStyle/>
                    <a:p>
                      <a:endParaRPr lang="id-ID"/>
                    </a:p>
                  </a:txBody>
                  <a:tcPr/>
                </a:tc>
                <a:tc>
                  <a:txBody>
                    <a:bodyPr/>
                    <a:lstStyle/>
                    <a:p>
                      <a:pPr indent="-226695">
                        <a:lnSpc>
                          <a:spcPct val="115000"/>
                        </a:lnSpc>
                        <a:spcAft>
                          <a:spcPts val="0"/>
                        </a:spcAft>
                      </a:pPr>
                      <a:r>
                        <a:rPr lang="en-US" sz="1800">
                          <a:latin typeface="Agency FB" pitchFamily="34" charset="0"/>
                          <a:ea typeface="Times New Roman"/>
                          <a:cs typeface="Times New Roman"/>
                        </a:rPr>
                        <a:t>Ket</a:t>
                      </a:r>
                      <a:r>
                        <a:rPr lang="id-ID" sz="1800">
                          <a:latin typeface="Agency FB" pitchFamily="34" charset="0"/>
                          <a:ea typeface="Times New Roman"/>
                          <a:cs typeface="Times New Roman"/>
                        </a:rPr>
                        <a:t>e</a:t>
                      </a:r>
                      <a:r>
                        <a:rPr lang="en-US" sz="1800">
                          <a:latin typeface="Agency FB" pitchFamily="34" charset="0"/>
                          <a:ea typeface="Times New Roman"/>
                          <a:cs typeface="Times New Roman"/>
                        </a:rPr>
                        <a:t>rampilan</a:t>
                      </a:r>
                      <a:endParaRPr lang="id-ID" sz="180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id-ID"/>
                    </a:p>
                  </a:txBody>
                  <a:tcPr marL="37704" marR="3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8956">
                <a:tc>
                  <a:txBody>
                    <a:bodyPr/>
                    <a:lstStyle/>
                    <a:p>
                      <a:pPr marL="457200" indent="-226695">
                        <a:lnSpc>
                          <a:spcPct val="115000"/>
                        </a:lnSpc>
                        <a:spcAft>
                          <a:spcPts val="0"/>
                        </a:spcAft>
                      </a:pPr>
                      <a:r>
                        <a:rPr lang="id-ID" sz="1800" dirty="0" smtClean="0">
                          <a:latin typeface="Agency FB" pitchFamily="34" charset="0"/>
                          <a:ea typeface="Times New Roman"/>
                          <a:cs typeface="Times New Roman"/>
                        </a:rPr>
                        <a:t>...</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6695">
                        <a:lnSpc>
                          <a:spcPct val="100000"/>
                        </a:lnSpc>
                        <a:spcAft>
                          <a:spcPts val="0"/>
                        </a:spcAft>
                      </a:pPr>
                      <a:r>
                        <a:rPr lang="id-ID" sz="1800" dirty="0" smtClean="0">
                          <a:latin typeface="Agency FB" pitchFamily="34" charset="0"/>
                          <a:ea typeface="Times New Roman"/>
                          <a:cs typeface="Times New Roman"/>
                        </a:rPr>
                        <a:t>...</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6695">
                        <a:lnSpc>
                          <a:spcPct val="100000"/>
                        </a:lnSpc>
                        <a:spcAft>
                          <a:spcPts val="0"/>
                        </a:spcAft>
                      </a:pPr>
                      <a:r>
                        <a:rPr lang="id-ID" sz="1800" dirty="0" smtClean="0">
                          <a:latin typeface="Agency FB" pitchFamily="34" charset="0"/>
                          <a:ea typeface="Times New Roman"/>
                          <a:cs typeface="Times New Roman"/>
                        </a:rPr>
                        <a:t>...</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id-ID"/>
                    </a:p>
                  </a:txBody>
                  <a:tcPr marL="37704" marR="3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236">
                <a:tc gridSpan="4">
                  <a:txBody>
                    <a:bodyPr/>
                    <a:lstStyle/>
                    <a:p>
                      <a:pPr marL="457200" indent="-226695" algn="l">
                        <a:lnSpc>
                          <a:spcPct val="100000"/>
                        </a:lnSpc>
                        <a:spcAft>
                          <a:spcPts val="0"/>
                        </a:spcAft>
                      </a:pPr>
                      <a:r>
                        <a:rPr lang="en-US" sz="1800" b="1" dirty="0" err="1">
                          <a:latin typeface="Agency FB" pitchFamily="34" charset="0"/>
                          <a:ea typeface="Times New Roman"/>
                          <a:cs typeface="Times New Roman"/>
                        </a:rPr>
                        <a:t>Kelompok</a:t>
                      </a:r>
                      <a:r>
                        <a:rPr lang="en-US" sz="1800" b="1" dirty="0">
                          <a:latin typeface="Agency FB" pitchFamily="34" charset="0"/>
                          <a:ea typeface="Times New Roman"/>
                          <a:cs typeface="Times New Roman"/>
                        </a:rPr>
                        <a:t> B</a:t>
                      </a:r>
                      <a:r>
                        <a:rPr lang="id-ID" sz="1800" b="1" dirty="0">
                          <a:latin typeface="Agency FB" pitchFamily="34" charset="0"/>
                          <a:ea typeface="Times New Roman"/>
                          <a:cs typeface="Times New Roman"/>
                        </a:rPr>
                        <a:t> (Umum)</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r>
              <a:tr h="339522">
                <a:tc rowSpan="2">
                  <a:txBody>
                    <a:bodyPr/>
                    <a:lstStyle/>
                    <a:p>
                      <a:pPr indent="-226695" algn="ctr">
                        <a:lnSpc>
                          <a:spcPct val="115000"/>
                        </a:lnSpc>
                        <a:spcAft>
                          <a:spcPts val="0"/>
                        </a:spcAft>
                      </a:pPr>
                      <a:r>
                        <a:rPr lang="id-ID" sz="1800" dirty="0">
                          <a:latin typeface="Agency FB" pitchFamily="34" charset="0"/>
                          <a:ea typeface="Times New Roman"/>
                          <a:cs typeface="Times New Roman"/>
                        </a:rPr>
                        <a:t>1</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indent="-226695">
                        <a:lnSpc>
                          <a:spcPct val="100000"/>
                        </a:lnSpc>
                        <a:spcAft>
                          <a:spcPts val="0"/>
                        </a:spcAft>
                      </a:pPr>
                      <a:r>
                        <a:rPr lang="id-ID" sz="1800" dirty="0">
                          <a:latin typeface="Agency FB" pitchFamily="34" charset="0"/>
                          <a:ea typeface="Times New Roman"/>
                          <a:cs typeface="Times New Roman"/>
                        </a:rPr>
                        <a:t>Seni Budaya </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nSpc>
                          <a:spcPct val="115000"/>
                        </a:lnSpc>
                        <a:spcAft>
                          <a:spcPts val="0"/>
                        </a:spcAft>
                      </a:pPr>
                      <a:r>
                        <a:rPr lang="en-US" sz="1800" dirty="0" err="1">
                          <a:latin typeface="Agency FB" pitchFamily="34" charset="0"/>
                          <a:ea typeface="Times New Roman"/>
                          <a:cs typeface="Times New Roman"/>
                        </a:rPr>
                        <a:t>Pengetahuan</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id-ID"/>
                    </a:p>
                  </a:txBody>
                  <a:tcPr marL="37704" marR="3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522">
                <a:tc vMerge="1">
                  <a:txBody>
                    <a:bodyPr/>
                    <a:lstStyle/>
                    <a:p>
                      <a:endParaRPr lang="id-ID"/>
                    </a:p>
                  </a:txBody>
                  <a:tcPr/>
                </a:tc>
                <a:tc vMerge="1">
                  <a:txBody>
                    <a:bodyPr/>
                    <a:lstStyle/>
                    <a:p>
                      <a:endParaRPr lang="id-ID"/>
                    </a:p>
                  </a:txBody>
                  <a:tcPr/>
                </a:tc>
                <a:tc>
                  <a:txBody>
                    <a:bodyPr/>
                    <a:lstStyle/>
                    <a:p>
                      <a:pPr indent="-226695">
                        <a:lnSpc>
                          <a:spcPct val="115000"/>
                        </a:lnSpc>
                        <a:spcAft>
                          <a:spcPts val="0"/>
                        </a:spcAft>
                      </a:pPr>
                      <a:r>
                        <a:rPr lang="en-US" sz="1800" dirty="0" err="1">
                          <a:latin typeface="Agency FB" pitchFamily="34" charset="0"/>
                          <a:ea typeface="Times New Roman"/>
                          <a:cs typeface="Times New Roman"/>
                        </a:rPr>
                        <a:t>Ket</a:t>
                      </a:r>
                      <a:r>
                        <a:rPr lang="id-ID" sz="1800" dirty="0">
                          <a:latin typeface="Agency FB" pitchFamily="34" charset="0"/>
                          <a:ea typeface="Times New Roman"/>
                          <a:cs typeface="Times New Roman"/>
                        </a:rPr>
                        <a:t>e</a:t>
                      </a:r>
                      <a:r>
                        <a:rPr lang="en-US" sz="1800" dirty="0" err="1">
                          <a:latin typeface="Agency FB" pitchFamily="34" charset="0"/>
                          <a:ea typeface="Times New Roman"/>
                          <a:cs typeface="Times New Roman"/>
                        </a:rPr>
                        <a:t>rampilan</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id-ID"/>
                    </a:p>
                  </a:txBody>
                  <a:tcPr marL="37704" marR="3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522">
                <a:tc rowSpan="2">
                  <a:txBody>
                    <a:bodyPr/>
                    <a:lstStyle/>
                    <a:p>
                      <a:pPr indent="-226695" algn="ctr">
                        <a:lnSpc>
                          <a:spcPct val="115000"/>
                        </a:lnSpc>
                        <a:spcAft>
                          <a:spcPts val="0"/>
                        </a:spcAft>
                      </a:pPr>
                      <a:r>
                        <a:rPr lang="id-ID" sz="1800" dirty="0">
                          <a:latin typeface="Agency FB" pitchFamily="34" charset="0"/>
                          <a:ea typeface="Times New Roman"/>
                          <a:cs typeface="Times New Roman"/>
                        </a:rPr>
                        <a:t>2</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indent="-226695">
                        <a:lnSpc>
                          <a:spcPct val="100000"/>
                        </a:lnSpc>
                        <a:spcAft>
                          <a:spcPts val="0"/>
                        </a:spcAft>
                      </a:pPr>
                      <a:r>
                        <a:rPr lang="id-ID" sz="1800" dirty="0">
                          <a:latin typeface="Agency FB" pitchFamily="34" charset="0"/>
                          <a:ea typeface="Times New Roman"/>
                          <a:cs typeface="Times New Roman"/>
                        </a:rPr>
                        <a:t>Pendidikan Jasmani, Olah Raga, dan Kesehatan </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nSpc>
                          <a:spcPct val="115000"/>
                        </a:lnSpc>
                        <a:spcAft>
                          <a:spcPts val="0"/>
                        </a:spcAft>
                      </a:pPr>
                      <a:r>
                        <a:rPr lang="en-US" sz="1800" dirty="0" err="1">
                          <a:latin typeface="Agency FB" pitchFamily="34" charset="0"/>
                          <a:ea typeface="Times New Roman"/>
                          <a:cs typeface="Times New Roman"/>
                        </a:rPr>
                        <a:t>Pengetahuan</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id-ID" dirty="0"/>
                    </a:p>
                  </a:txBody>
                  <a:tcPr marL="37704" marR="3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522">
                <a:tc vMerge="1">
                  <a:txBody>
                    <a:bodyPr/>
                    <a:lstStyle/>
                    <a:p>
                      <a:endParaRPr lang="id-ID"/>
                    </a:p>
                  </a:txBody>
                  <a:tcPr/>
                </a:tc>
                <a:tc vMerge="1">
                  <a:txBody>
                    <a:bodyPr/>
                    <a:lstStyle/>
                    <a:p>
                      <a:endParaRPr lang="id-ID"/>
                    </a:p>
                  </a:txBody>
                  <a:tcPr/>
                </a:tc>
                <a:tc>
                  <a:txBody>
                    <a:bodyPr/>
                    <a:lstStyle/>
                    <a:p>
                      <a:pPr indent="-226695">
                        <a:lnSpc>
                          <a:spcPct val="115000"/>
                        </a:lnSpc>
                        <a:spcAft>
                          <a:spcPts val="0"/>
                        </a:spcAft>
                      </a:pPr>
                      <a:r>
                        <a:rPr lang="en-US" sz="1800" dirty="0" err="1">
                          <a:latin typeface="Agency FB" pitchFamily="34" charset="0"/>
                          <a:ea typeface="Times New Roman"/>
                          <a:cs typeface="Times New Roman"/>
                        </a:rPr>
                        <a:t>Ket</a:t>
                      </a:r>
                      <a:r>
                        <a:rPr lang="id-ID" sz="1800" dirty="0">
                          <a:latin typeface="Agency FB" pitchFamily="34" charset="0"/>
                          <a:ea typeface="Times New Roman"/>
                          <a:cs typeface="Times New Roman"/>
                        </a:rPr>
                        <a:t>e</a:t>
                      </a:r>
                      <a:r>
                        <a:rPr lang="en-US" sz="1800" dirty="0" err="1">
                          <a:latin typeface="Agency FB" pitchFamily="34" charset="0"/>
                          <a:ea typeface="Times New Roman"/>
                          <a:cs typeface="Times New Roman"/>
                        </a:rPr>
                        <a:t>rampilan</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id-ID" dirty="0"/>
                    </a:p>
                  </a:txBody>
                  <a:tcPr marL="37704" marR="3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522">
                <a:tc>
                  <a:txBody>
                    <a:bodyPr/>
                    <a:lstStyle/>
                    <a:p>
                      <a:pPr marL="457200" indent="-226695">
                        <a:lnSpc>
                          <a:spcPct val="115000"/>
                        </a:lnSpc>
                        <a:spcAft>
                          <a:spcPts val="0"/>
                        </a:spcAft>
                      </a:pPr>
                      <a:r>
                        <a:rPr lang="id-ID" sz="1800" dirty="0" smtClean="0">
                          <a:latin typeface="Agency FB" pitchFamily="34" charset="0"/>
                          <a:ea typeface="Times New Roman"/>
                          <a:cs typeface="Times New Roman"/>
                        </a:rPr>
                        <a:t>...</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6695">
                        <a:lnSpc>
                          <a:spcPct val="100000"/>
                        </a:lnSpc>
                        <a:spcAft>
                          <a:spcPts val="0"/>
                        </a:spcAft>
                      </a:pPr>
                      <a:r>
                        <a:rPr lang="id-ID" sz="1800" dirty="0" smtClean="0">
                          <a:latin typeface="Agency FB" pitchFamily="34" charset="0"/>
                          <a:ea typeface="Times New Roman"/>
                          <a:cs typeface="Times New Roman"/>
                        </a:rPr>
                        <a:t>...</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6695">
                        <a:lnSpc>
                          <a:spcPct val="100000"/>
                        </a:lnSpc>
                        <a:spcAft>
                          <a:spcPts val="0"/>
                        </a:spcAft>
                      </a:pPr>
                      <a:r>
                        <a:rPr lang="id-ID" sz="1800" dirty="0" smtClean="0">
                          <a:latin typeface="Agency FB" pitchFamily="34" charset="0"/>
                          <a:ea typeface="Times New Roman"/>
                          <a:cs typeface="Times New Roman"/>
                        </a:rPr>
                        <a:t>...</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id-ID" dirty="0"/>
                    </a:p>
                  </a:txBody>
                  <a:tcPr marL="37704" marR="3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236">
                <a:tc gridSpan="4">
                  <a:txBody>
                    <a:bodyPr/>
                    <a:lstStyle/>
                    <a:p>
                      <a:pPr marL="457200" indent="-226695" algn="l">
                        <a:lnSpc>
                          <a:spcPct val="100000"/>
                        </a:lnSpc>
                        <a:spcAft>
                          <a:spcPts val="0"/>
                        </a:spcAft>
                      </a:pPr>
                      <a:r>
                        <a:rPr lang="en-US" sz="1800" b="1" dirty="0" err="1">
                          <a:latin typeface="Agency FB" pitchFamily="34" charset="0"/>
                          <a:ea typeface="Times New Roman"/>
                          <a:cs typeface="Times New Roman"/>
                        </a:rPr>
                        <a:t>Kelompok</a:t>
                      </a:r>
                      <a:r>
                        <a:rPr lang="en-US" sz="1800" b="1" dirty="0">
                          <a:latin typeface="Agency FB" pitchFamily="34" charset="0"/>
                          <a:ea typeface="Times New Roman"/>
                          <a:cs typeface="Times New Roman"/>
                        </a:rPr>
                        <a:t> C</a:t>
                      </a:r>
                      <a:r>
                        <a:rPr lang="id-ID" sz="1800" b="1" dirty="0">
                          <a:latin typeface="Agency FB" pitchFamily="34" charset="0"/>
                          <a:ea typeface="Times New Roman"/>
                          <a:cs typeface="Times New Roman"/>
                        </a:rPr>
                        <a:t> (Peminatan)</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r>
              <a:tr h="339522">
                <a:tc rowSpan="2">
                  <a:txBody>
                    <a:bodyPr/>
                    <a:lstStyle/>
                    <a:p>
                      <a:pPr indent="-226695" algn="ctr">
                        <a:lnSpc>
                          <a:spcPct val="115000"/>
                        </a:lnSpc>
                        <a:spcAft>
                          <a:spcPts val="0"/>
                        </a:spcAft>
                      </a:pPr>
                      <a:r>
                        <a:rPr lang="en-US" sz="1800">
                          <a:latin typeface="Agency FB" pitchFamily="34" charset="0"/>
                          <a:ea typeface="Times New Roman"/>
                          <a:cs typeface="Times New Roman"/>
                        </a:rPr>
                        <a:t>1</a:t>
                      </a:r>
                      <a:endParaRPr lang="id-ID" sz="180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457200" indent="-226695">
                        <a:lnSpc>
                          <a:spcPct val="115000"/>
                        </a:lnSpc>
                        <a:spcAft>
                          <a:spcPts val="0"/>
                        </a:spcAft>
                      </a:pPr>
                      <a:r>
                        <a:rPr lang="id-ID" sz="1800" dirty="0">
                          <a:latin typeface="Agency FB" pitchFamily="34" charset="0"/>
                          <a:ea typeface="Times New Roman"/>
                          <a:cs typeface="Times New Roman"/>
                        </a:rPr>
                        <a:t>...</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nSpc>
                          <a:spcPct val="115000"/>
                        </a:lnSpc>
                        <a:spcAft>
                          <a:spcPts val="0"/>
                        </a:spcAft>
                      </a:pPr>
                      <a:r>
                        <a:rPr lang="en-US" sz="1800" dirty="0" err="1">
                          <a:latin typeface="Agency FB" pitchFamily="34" charset="0"/>
                          <a:ea typeface="Times New Roman"/>
                          <a:cs typeface="Times New Roman"/>
                        </a:rPr>
                        <a:t>Pengetahuan</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id-ID"/>
                    </a:p>
                  </a:txBody>
                  <a:tcPr marL="37704" marR="3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522">
                <a:tc vMerge="1">
                  <a:txBody>
                    <a:bodyPr/>
                    <a:lstStyle/>
                    <a:p>
                      <a:endParaRPr lang="id-ID"/>
                    </a:p>
                  </a:txBody>
                  <a:tcPr/>
                </a:tc>
                <a:tc vMerge="1">
                  <a:txBody>
                    <a:bodyPr/>
                    <a:lstStyle/>
                    <a:p>
                      <a:endParaRPr lang="id-ID"/>
                    </a:p>
                  </a:txBody>
                  <a:tcPr/>
                </a:tc>
                <a:tc>
                  <a:txBody>
                    <a:bodyPr/>
                    <a:lstStyle/>
                    <a:p>
                      <a:pPr indent="-226695">
                        <a:lnSpc>
                          <a:spcPct val="115000"/>
                        </a:lnSpc>
                        <a:spcAft>
                          <a:spcPts val="0"/>
                        </a:spcAft>
                      </a:pPr>
                      <a:r>
                        <a:rPr lang="en-US" sz="1800">
                          <a:latin typeface="Agency FB" pitchFamily="34" charset="0"/>
                          <a:ea typeface="Times New Roman"/>
                          <a:cs typeface="Times New Roman"/>
                        </a:rPr>
                        <a:t>Ket</a:t>
                      </a:r>
                      <a:r>
                        <a:rPr lang="id-ID" sz="1800">
                          <a:latin typeface="Agency FB" pitchFamily="34" charset="0"/>
                          <a:ea typeface="Times New Roman"/>
                          <a:cs typeface="Times New Roman"/>
                        </a:rPr>
                        <a:t>e</a:t>
                      </a:r>
                      <a:r>
                        <a:rPr lang="en-US" sz="1800">
                          <a:latin typeface="Agency FB" pitchFamily="34" charset="0"/>
                          <a:ea typeface="Times New Roman"/>
                          <a:cs typeface="Times New Roman"/>
                        </a:rPr>
                        <a:t>rampilan</a:t>
                      </a:r>
                      <a:endParaRPr lang="id-ID" sz="180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id-ID"/>
                    </a:p>
                  </a:txBody>
                  <a:tcPr marL="37704" marR="3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522">
                <a:tc>
                  <a:txBody>
                    <a:bodyPr/>
                    <a:lstStyle/>
                    <a:p>
                      <a:pPr marL="457200" indent="-226695">
                        <a:lnSpc>
                          <a:spcPct val="115000"/>
                        </a:lnSpc>
                        <a:spcAft>
                          <a:spcPts val="0"/>
                        </a:spcAft>
                      </a:pPr>
                      <a:r>
                        <a:rPr lang="id-ID" sz="1800" dirty="0" smtClean="0">
                          <a:latin typeface="Agency FB" pitchFamily="34" charset="0"/>
                          <a:ea typeface="Times New Roman"/>
                          <a:cs typeface="Times New Roman"/>
                        </a:rPr>
                        <a:t>...</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6695">
                        <a:lnSpc>
                          <a:spcPct val="115000"/>
                        </a:lnSpc>
                        <a:spcAft>
                          <a:spcPts val="0"/>
                        </a:spcAft>
                      </a:pPr>
                      <a:r>
                        <a:rPr lang="id-ID" sz="1800" dirty="0" smtClean="0">
                          <a:latin typeface="Agency FB" pitchFamily="34" charset="0"/>
                          <a:ea typeface="Times New Roman"/>
                          <a:cs typeface="Times New Roman"/>
                        </a:rPr>
                        <a:t>...</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indent="-226695">
                        <a:lnSpc>
                          <a:spcPct val="100000"/>
                        </a:lnSpc>
                        <a:spcAft>
                          <a:spcPts val="0"/>
                        </a:spcAft>
                      </a:pPr>
                      <a:r>
                        <a:rPr lang="id-ID" sz="1800" dirty="0" smtClean="0">
                          <a:latin typeface="Agency FB" pitchFamily="34" charset="0"/>
                          <a:ea typeface="Times New Roman"/>
                          <a:cs typeface="Times New Roman"/>
                        </a:rPr>
                        <a:t>...</a:t>
                      </a:r>
                      <a:endParaRPr lang="id-ID" sz="1800" dirty="0">
                        <a:latin typeface="Agency FB" pitchFamily="34" charset="0"/>
                        <a:ea typeface="Calibri"/>
                        <a:cs typeface="Times New Roman"/>
                      </a:endParaRPr>
                    </a:p>
                  </a:txBody>
                  <a:tcPr marL="37704" marR="377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id-ID" dirty="0"/>
                    </a:p>
                  </a:txBody>
                  <a:tcPr marL="37704" marR="3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ounded Rectangle 4"/>
          <p:cNvSpPr/>
          <p:nvPr/>
        </p:nvSpPr>
        <p:spPr>
          <a:xfrm>
            <a:off x="445657" y="191532"/>
            <a:ext cx="5912081" cy="39414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b="1" dirty="0" smtClean="0">
                <a:solidFill>
                  <a:srgbClr val="0000CC"/>
                </a:solidFill>
                <a:latin typeface="Berlin Sans FB" pitchFamily="34" charset="0"/>
              </a:rPr>
              <a:t>DESKRIPSI  PENGETAHUAN DAN KETERAMILAN</a:t>
            </a:r>
          </a:p>
        </p:txBody>
      </p:sp>
      <p:sp>
        <p:nvSpPr>
          <p:cNvPr id="7" name="Rectangle 6"/>
          <p:cNvSpPr/>
          <p:nvPr/>
        </p:nvSpPr>
        <p:spPr>
          <a:xfrm rot="20028478">
            <a:off x="1355036" y="2794892"/>
            <a:ext cx="6314309" cy="853587"/>
          </a:xfrm>
          <a:prstGeom prst="rect">
            <a:avLst/>
          </a:prstGeom>
          <a:solidFill>
            <a:schemeClr val="accent3">
              <a:lumMod val="40000"/>
              <a:lumOff val="60000"/>
              <a:alpha val="41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rPr>
              <a:t>Form RAPOR Model Lama</a:t>
            </a:r>
            <a:endParaRPr lang="en-US" sz="3600" b="1" dirty="0">
              <a:solidFill>
                <a:srgbClr val="FF0000"/>
              </a:solidFill>
            </a:endParaRPr>
          </a:p>
        </p:txBody>
      </p:sp>
    </p:spTree>
    <p:extLst>
      <p:ext uri="{BB962C8B-B14F-4D97-AF65-F5344CB8AC3E}">
        <p14:creationId xmlns:p14="http://schemas.microsoft.com/office/powerpoint/2010/main" xmlns="" val="1530224452"/>
      </p:ext>
    </p:extLst>
  </p:cSld>
  <p:clrMapOvr>
    <a:masterClrMapping/>
  </p:clrMapOvr>
  <p:transition spd="med">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nvGraphicFramePr>
        <p:xfrm>
          <a:off x="1004696" y="2195743"/>
          <a:ext cx="6984749" cy="1752600"/>
        </p:xfrm>
        <a:graphic>
          <a:graphicData uri="http://schemas.openxmlformats.org/drawingml/2006/table">
            <a:tbl>
              <a:tblPr/>
              <a:tblGrid>
                <a:gridCol w="1119977"/>
                <a:gridCol w="5864772"/>
              </a:tblGrid>
              <a:tr h="421333">
                <a:tc>
                  <a:txBody>
                    <a:bodyPr/>
                    <a:lstStyle/>
                    <a:p>
                      <a:pPr marL="0" indent="0" algn="ctr">
                        <a:lnSpc>
                          <a:spcPct val="150000"/>
                        </a:lnSpc>
                        <a:spcBef>
                          <a:spcPts val="600"/>
                        </a:spcBef>
                        <a:spcAft>
                          <a:spcPts val="0"/>
                        </a:spcAft>
                      </a:pPr>
                      <a:r>
                        <a:rPr lang="id-ID" sz="2000" b="0" dirty="0" smtClean="0">
                          <a:latin typeface="Berlin Sans FB" pitchFamily="34" charset="0"/>
                          <a:ea typeface="Times New Roman"/>
                          <a:cs typeface="Times New Roman"/>
                        </a:rPr>
                        <a:t>Predikat</a:t>
                      </a:r>
                      <a:r>
                        <a:rPr lang="en-US" sz="2000" b="0" dirty="0" smtClean="0">
                          <a:latin typeface="Berlin Sans FB" pitchFamily="34" charset="0"/>
                          <a:ea typeface="Times New Roman"/>
                          <a:cs typeface="Times New Roman"/>
                        </a:rPr>
                        <a:t> </a:t>
                      </a:r>
                      <a:endParaRPr lang="id-ID" sz="2000" b="0" dirty="0">
                        <a:latin typeface="Berlin Sans FB"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457200" indent="-226695" algn="ctr">
                        <a:lnSpc>
                          <a:spcPct val="150000"/>
                        </a:lnSpc>
                        <a:spcBef>
                          <a:spcPts val="600"/>
                        </a:spcBef>
                        <a:spcAft>
                          <a:spcPts val="0"/>
                        </a:spcAft>
                      </a:pPr>
                      <a:r>
                        <a:rPr lang="id-ID" sz="2000" b="0" dirty="0">
                          <a:latin typeface="Berlin Sans FB" pitchFamily="34" charset="0"/>
                          <a:ea typeface="Times New Roman"/>
                          <a:cs typeface="Times New Roman"/>
                        </a:rPr>
                        <a:t>Deskripsi</a:t>
                      </a:r>
                      <a:endParaRPr lang="id-ID" sz="2000" b="0" dirty="0">
                        <a:latin typeface="Berlin Sans FB"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1056290">
                <a:tc>
                  <a:txBody>
                    <a:bodyPr/>
                    <a:lstStyle/>
                    <a:p>
                      <a:pPr marL="457200" indent="-226695">
                        <a:lnSpc>
                          <a:spcPct val="100000"/>
                        </a:lnSpc>
                        <a:spcBef>
                          <a:spcPts val="600"/>
                        </a:spcBef>
                        <a:spcAft>
                          <a:spcPts val="0"/>
                        </a:spcAft>
                      </a:pPr>
                      <a:r>
                        <a:rPr lang="id-ID" sz="2000" b="1" dirty="0" smtClean="0">
                          <a:latin typeface="Berlin Sans FB" pitchFamily="34" charset="0"/>
                          <a:ea typeface="Calibri"/>
                          <a:cs typeface="Times New Roman"/>
                        </a:rPr>
                        <a:t>Baik</a:t>
                      </a:r>
                      <a:endParaRPr lang="id-ID" sz="2000" b="1" dirty="0">
                        <a:latin typeface="Berlin Sans FB"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3038" marR="0" lvl="0" indent="0" algn="l" defTabSz="914400" rtl="0" eaLnBrk="1" fontAlgn="auto" latinLnBrk="0" hangingPunct="1">
                        <a:lnSpc>
                          <a:spcPct val="100000"/>
                        </a:lnSpc>
                        <a:spcBef>
                          <a:spcPts val="600"/>
                        </a:spcBef>
                        <a:spcAft>
                          <a:spcPts val="0"/>
                        </a:spcAft>
                        <a:buClrTx/>
                        <a:buSzTx/>
                        <a:buFontTx/>
                        <a:buNone/>
                        <a:tabLst/>
                        <a:defRPr/>
                      </a:pPr>
                      <a:r>
                        <a:rPr kumimoji="0" lang="id-ID" sz="2000" b="0" i="0" u="none" strike="noStrike" cap="none" normalizeH="0" baseline="0" dirty="0" smtClean="0">
                          <a:ln>
                            <a:noFill/>
                          </a:ln>
                          <a:solidFill>
                            <a:schemeClr val="tx1"/>
                          </a:solidFill>
                          <a:effectLst/>
                          <a:latin typeface="Berlin Sans FB" pitchFamily="34" charset="0"/>
                          <a:cs typeface="Arial" pitchFamily="34" charset="0"/>
                        </a:rPr>
                        <a:t>Selalu</a:t>
                      </a:r>
                      <a:r>
                        <a:rPr kumimoji="0" lang="id-ID" sz="2000" b="0" i="0" u="none" strike="noStrike" cap="none" normalizeH="0" dirty="0" smtClean="0">
                          <a:ln>
                            <a:noFill/>
                          </a:ln>
                          <a:solidFill>
                            <a:schemeClr val="tx1"/>
                          </a:solidFill>
                          <a:effectLst/>
                          <a:latin typeface="Berlin Sans FB" pitchFamily="34" charset="0"/>
                          <a:cs typeface="Arial" pitchFamily="34" charset="0"/>
                        </a:rPr>
                        <a:t> ber</a:t>
                      </a:r>
                      <a:r>
                        <a:rPr kumimoji="0" lang="id-ID" sz="2000" b="0" i="0" u="none" strike="noStrike" cap="none" normalizeH="0" baseline="0" dirty="0" smtClean="0">
                          <a:ln>
                            <a:noFill/>
                          </a:ln>
                          <a:solidFill>
                            <a:schemeClr val="tx1"/>
                          </a:solidFill>
                          <a:effectLst/>
                          <a:latin typeface="Berlin Sans FB" pitchFamily="34" charset="0"/>
                          <a:cs typeface="Arial" pitchFamily="34" charset="0"/>
                        </a:rPr>
                        <a:t>syukur</a:t>
                      </a:r>
                      <a:r>
                        <a:rPr kumimoji="0" lang="id-ID" sz="2000" b="0" i="0" u="none" strike="noStrike" cap="none" normalizeH="0" dirty="0" smtClean="0">
                          <a:ln>
                            <a:noFill/>
                          </a:ln>
                          <a:solidFill>
                            <a:schemeClr val="tx1"/>
                          </a:solidFill>
                          <a:effectLst/>
                          <a:latin typeface="Berlin Sans FB" pitchFamily="34" charset="0"/>
                          <a:cs typeface="Arial" pitchFamily="34" charset="0"/>
                        </a:rPr>
                        <a:t> dan </a:t>
                      </a:r>
                      <a:r>
                        <a:rPr kumimoji="0" lang="id-ID" sz="2000" b="0" i="0" u="none" strike="noStrike" cap="none" normalizeH="0" baseline="0" dirty="0" smtClean="0">
                          <a:ln>
                            <a:noFill/>
                          </a:ln>
                          <a:solidFill>
                            <a:schemeClr val="tx1"/>
                          </a:solidFill>
                          <a:effectLst/>
                          <a:latin typeface="Berlin Sans FB" pitchFamily="34" charset="0"/>
                          <a:cs typeface="Arial" pitchFamily="34" charset="0"/>
                        </a:rPr>
                        <a:t>berdoa sebelum melakukan kegiatan serta memiliki toleran pada agama yang berbeda; ketaatan beribadah mulai berkembang</a:t>
                      </a:r>
                    </a:p>
                    <a:p>
                      <a:pPr marL="457200" indent="-226695">
                        <a:lnSpc>
                          <a:spcPct val="100000"/>
                        </a:lnSpc>
                        <a:spcBef>
                          <a:spcPts val="600"/>
                        </a:spcBef>
                        <a:spcAft>
                          <a:spcPts val="0"/>
                        </a:spcAft>
                      </a:pPr>
                      <a:endParaRPr lang="id-ID" sz="2000" dirty="0">
                        <a:latin typeface="Berlin Sans FB"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1004696" y="4839094"/>
          <a:ext cx="6984749" cy="1513490"/>
        </p:xfrm>
        <a:graphic>
          <a:graphicData uri="http://schemas.openxmlformats.org/drawingml/2006/table">
            <a:tbl>
              <a:tblPr/>
              <a:tblGrid>
                <a:gridCol w="1119977"/>
                <a:gridCol w="5864772"/>
              </a:tblGrid>
              <a:tr h="421333">
                <a:tc>
                  <a:txBody>
                    <a:bodyPr/>
                    <a:lstStyle/>
                    <a:p>
                      <a:pPr marL="0" indent="0" algn="ctr">
                        <a:lnSpc>
                          <a:spcPct val="150000"/>
                        </a:lnSpc>
                        <a:spcBef>
                          <a:spcPts val="600"/>
                        </a:spcBef>
                        <a:spcAft>
                          <a:spcPts val="0"/>
                        </a:spcAft>
                      </a:pPr>
                      <a:r>
                        <a:rPr lang="id-ID" sz="2000" b="0" dirty="0">
                          <a:latin typeface="Berlin Sans FB" pitchFamily="34" charset="0"/>
                          <a:ea typeface="Times New Roman"/>
                          <a:cs typeface="Times New Roman"/>
                        </a:rPr>
                        <a:t>Predikat</a:t>
                      </a:r>
                      <a:endParaRPr lang="id-ID" sz="2000" b="0" dirty="0">
                        <a:latin typeface="Berlin Sans FB"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457200" indent="-226695" algn="ctr">
                        <a:lnSpc>
                          <a:spcPct val="150000"/>
                        </a:lnSpc>
                        <a:spcBef>
                          <a:spcPts val="600"/>
                        </a:spcBef>
                        <a:spcAft>
                          <a:spcPts val="0"/>
                        </a:spcAft>
                      </a:pPr>
                      <a:r>
                        <a:rPr lang="id-ID" sz="2000" b="0" dirty="0">
                          <a:latin typeface="Berlin Sans FB" pitchFamily="34" charset="0"/>
                          <a:ea typeface="Times New Roman"/>
                          <a:cs typeface="Times New Roman"/>
                        </a:rPr>
                        <a:t>Deskripsi</a:t>
                      </a:r>
                      <a:endParaRPr lang="id-ID" sz="2000" b="0" dirty="0">
                        <a:latin typeface="Berlin Sans FB"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1056290">
                <a:tc>
                  <a:txBody>
                    <a:bodyPr/>
                    <a:lstStyle/>
                    <a:p>
                      <a:pPr marL="457200" indent="-226695">
                        <a:lnSpc>
                          <a:spcPct val="100000"/>
                        </a:lnSpc>
                        <a:spcBef>
                          <a:spcPts val="0"/>
                        </a:spcBef>
                        <a:spcAft>
                          <a:spcPts val="0"/>
                        </a:spcAft>
                      </a:pPr>
                      <a:r>
                        <a:rPr lang="id-ID" sz="2000" b="1" dirty="0" smtClean="0">
                          <a:latin typeface="Berlin Sans FB" pitchFamily="34" charset="0"/>
                          <a:ea typeface="Calibri"/>
                          <a:cs typeface="Times New Roman"/>
                        </a:rPr>
                        <a:t>Baik</a:t>
                      </a:r>
                      <a:endParaRPr lang="id-ID" sz="2000" b="1" dirty="0">
                        <a:latin typeface="Berlin Sans FB"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3038" marR="0" lvl="0" indent="0" algn="l" defTabSz="914400" rtl="0" eaLnBrk="1" fontAlgn="auto" latinLnBrk="0" hangingPunct="1">
                        <a:lnSpc>
                          <a:spcPct val="100000"/>
                        </a:lnSpc>
                        <a:spcBef>
                          <a:spcPts val="0"/>
                        </a:spcBef>
                        <a:spcAft>
                          <a:spcPts val="0"/>
                        </a:spcAft>
                        <a:buClrTx/>
                        <a:buSzTx/>
                        <a:buFontTx/>
                        <a:buNone/>
                        <a:tabLst/>
                        <a:defRPr/>
                      </a:pPr>
                      <a:r>
                        <a:rPr lang="id-ID" sz="2000" dirty="0" smtClean="0">
                          <a:latin typeface="Berlin Sans FB" pitchFamily="34" charset="0"/>
                          <a:cs typeface="Arial" pitchFamily="34" charset="0"/>
                        </a:rPr>
                        <a:t>M</a:t>
                      </a:r>
                      <a:r>
                        <a:rPr kumimoji="0" lang="id-ID" sz="2000" b="0" i="0" u="none" strike="noStrike" cap="none" normalizeH="0" baseline="0" dirty="0" smtClean="0">
                          <a:ln>
                            <a:noFill/>
                          </a:ln>
                          <a:solidFill>
                            <a:schemeClr val="tx1"/>
                          </a:solidFill>
                          <a:effectLst/>
                          <a:latin typeface="Berlin Sans FB" pitchFamily="34" charset="0"/>
                          <a:cs typeface="Arial" pitchFamily="34" charset="0"/>
                        </a:rPr>
                        <a:t>emiliki sikap santun, disiplin, dan tanggung jawab yang baik; sikap kepedulian</a:t>
                      </a:r>
                      <a:r>
                        <a:rPr kumimoji="0" lang="id-ID" sz="2000" b="0" i="0" u="none" strike="noStrike" cap="none" normalizeH="0" dirty="0" smtClean="0">
                          <a:ln>
                            <a:noFill/>
                          </a:ln>
                          <a:solidFill>
                            <a:schemeClr val="tx1"/>
                          </a:solidFill>
                          <a:effectLst/>
                          <a:latin typeface="Berlin Sans FB" pitchFamily="34" charset="0"/>
                          <a:cs typeface="Arial" pitchFamily="34" charset="0"/>
                        </a:rPr>
                        <a:t> </a:t>
                      </a:r>
                      <a:r>
                        <a:rPr lang="id-ID" sz="2000" dirty="0" smtClean="0">
                          <a:latin typeface="Berlin Sans FB" pitchFamily="34" charset="0"/>
                          <a:cs typeface="Arial" pitchFamily="34" charset="0"/>
                        </a:rPr>
                        <a:t>mulai meningkat</a:t>
                      </a:r>
                      <a:endParaRPr kumimoji="0" lang="id-ID" sz="2000" b="0" i="0" u="none" strike="noStrike" cap="none" normalizeH="0" baseline="0" dirty="0" smtClean="0">
                        <a:ln>
                          <a:noFill/>
                        </a:ln>
                        <a:solidFill>
                          <a:schemeClr val="tx1"/>
                        </a:solidFill>
                        <a:effectLst/>
                        <a:latin typeface="Berlin Sans FB" pitchFamily="34" charset="0"/>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Title 1"/>
          <p:cNvSpPr>
            <a:spLocks noGrp="1"/>
          </p:cNvSpPr>
          <p:nvPr>
            <p:ph type="title"/>
          </p:nvPr>
        </p:nvSpPr>
        <p:spPr>
          <a:xfrm>
            <a:off x="457200" y="-135278"/>
            <a:ext cx="8229600" cy="1143000"/>
          </a:xfrm>
        </p:spPr>
        <p:txBody>
          <a:bodyPr>
            <a:normAutofit/>
          </a:bodyPr>
          <a:lstStyle/>
          <a:p>
            <a:r>
              <a:rPr lang="en-US" sz="2600" dirty="0" smtClean="0">
                <a:solidFill>
                  <a:srgbClr val="663300"/>
                </a:solidFill>
                <a:latin typeface="Berlin Sans FB" pitchFamily="34" charset="0"/>
              </a:rPr>
              <a:t>LAPORAN HASIL BELAJAR </a:t>
            </a:r>
            <a:br>
              <a:rPr lang="en-US" sz="2600" dirty="0" smtClean="0">
                <a:solidFill>
                  <a:srgbClr val="663300"/>
                </a:solidFill>
                <a:latin typeface="Berlin Sans FB" pitchFamily="34" charset="0"/>
              </a:rPr>
            </a:br>
            <a:r>
              <a:rPr lang="en-US" sz="2600" dirty="0" smtClean="0">
                <a:solidFill>
                  <a:srgbClr val="663300"/>
                </a:solidFill>
                <a:latin typeface="Berlin Sans FB" pitchFamily="34" charset="0"/>
              </a:rPr>
              <a:t>(RAPOR)</a:t>
            </a:r>
            <a:endParaRPr lang="en-US" sz="2600" dirty="0">
              <a:solidFill>
                <a:srgbClr val="663300"/>
              </a:solidFill>
              <a:latin typeface="Berlin Sans FB" pitchFamily="34" charset="0"/>
            </a:endParaRPr>
          </a:p>
        </p:txBody>
      </p:sp>
      <p:sp>
        <p:nvSpPr>
          <p:cNvPr id="12" name="TextBox 11"/>
          <p:cNvSpPr txBox="1"/>
          <p:nvPr/>
        </p:nvSpPr>
        <p:spPr>
          <a:xfrm>
            <a:off x="557915" y="1272297"/>
            <a:ext cx="4130565" cy="400110"/>
          </a:xfrm>
          <a:prstGeom prst="rect">
            <a:avLst/>
          </a:prstGeom>
          <a:noFill/>
        </p:spPr>
        <p:txBody>
          <a:bodyPr wrap="square" rtlCol="0">
            <a:spAutoFit/>
          </a:bodyPr>
          <a:lstStyle/>
          <a:p>
            <a:r>
              <a:rPr lang="en-US" sz="2000" b="1" dirty="0" smtClean="0"/>
              <a:t>A.  </a:t>
            </a:r>
            <a:r>
              <a:rPr lang="en-US" sz="2000" b="1" dirty="0" err="1" smtClean="0"/>
              <a:t>Sikap</a:t>
            </a:r>
            <a:endParaRPr lang="en-US" sz="2000" b="1" dirty="0" smtClean="0"/>
          </a:p>
        </p:txBody>
      </p:sp>
      <p:sp>
        <p:nvSpPr>
          <p:cNvPr id="13" name="TextBox 12"/>
          <p:cNvSpPr txBox="1"/>
          <p:nvPr/>
        </p:nvSpPr>
        <p:spPr>
          <a:xfrm>
            <a:off x="887733" y="1752245"/>
            <a:ext cx="4130565" cy="400110"/>
          </a:xfrm>
          <a:prstGeom prst="rect">
            <a:avLst/>
          </a:prstGeom>
          <a:noFill/>
        </p:spPr>
        <p:txBody>
          <a:bodyPr wrap="square" rtlCol="0">
            <a:spAutoFit/>
          </a:bodyPr>
          <a:lstStyle/>
          <a:p>
            <a:r>
              <a:rPr lang="en-US" sz="2000" b="1" dirty="0" smtClean="0"/>
              <a:t>1.  </a:t>
            </a:r>
            <a:r>
              <a:rPr lang="en-US" sz="2000" b="1" dirty="0" err="1" smtClean="0"/>
              <a:t>Sikap</a:t>
            </a:r>
            <a:r>
              <a:rPr lang="en-US" sz="2000" b="1" dirty="0" smtClean="0"/>
              <a:t> Spiritual</a:t>
            </a:r>
          </a:p>
        </p:txBody>
      </p:sp>
      <p:sp>
        <p:nvSpPr>
          <p:cNvPr id="14" name="TextBox 13"/>
          <p:cNvSpPr txBox="1"/>
          <p:nvPr/>
        </p:nvSpPr>
        <p:spPr>
          <a:xfrm>
            <a:off x="917303" y="4402185"/>
            <a:ext cx="4130565" cy="400110"/>
          </a:xfrm>
          <a:prstGeom prst="rect">
            <a:avLst/>
          </a:prstGeom>
          <a:noFill/>
        </p:spPr>
        <p:txBody>
          <a:bodyPr wrap="square" rtlCol="0">
            <a:spAutoFit/>
          </a:bodyPr>
          <a:lstStyle/>
          <a:p>
            <a:r>
              <a:rPr lang="en-US" sz="2000" b="1" dirty="0" smtClean="0"/>
              <a:t>2.  </a:t>
            </a:r>
            <a:r>
              <a:rPr lang="en-US" sz="2000" b="1" dirty="0" err="1" smtClean="0"/>
              <a:t>Sikap</a:t>
            </a:r>
            <a:r>
              <a:rPr lang="en-US" sz="2000" b="1" dirty="0" smtClean="0"/>
              <a:t> </a:t>
            </a:r>
            <a:r>
              <a:rPr lang="en-US" sz="2000" b="1" dirty="0" err="1" smtClean="0"/>
              <a:t>Sosial</a:t>
            </a:r>
            <a:endParaRPr lang="en-US" sz="2000" b="1"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278"/>
            <a:ext cx="8229600" cy="1143000"/>
          </a:xfrm>
        </p:spPr>
        <p:txBody>
          <a:bodyPr>
            <a:normAutofit/>
          </a:bodyPr>
          <a:lstStyle/>
          <a:p>
            <a:r>
              <a:rPr lang="en-US" sz="2600" dirty="0" smtClean="0">
                <a:solidFill>
                  <a:srgbClr val="663300"/>
                </a:solidFill>
                <a:latin typeface="Berlin Sans FB" pitchFamily="34" charset="0"/>
              </a:rPr>
              <a:t>LAPORAN HASIL BELAJAR </a:t>
            </a:r>
            <a:br>
              <a:rPr lang="en-US" sz="2600" dirty="0" smtClean="0">
                <a:solidFill>
                  <a:srgbClr val="663300"/>
                </a:solidFill>
                <a:latin typeface="Berlin Sans FB" pitchFamily="34" charset="0"/>
              </a:rPr>
            </a:br>
            <a:r>
              <a:rPr lang="en-US" sz="2600" dirty="0" smtClean="0">
                <a:solidFill>
                  <a:srgbClr val="663300"/>
                </a:solidFill>
                <a:latin typeface="Berlin Sans FB" pitchFamily="34" charset="0"/>
              </a:rPr>
              <a:t>(RAPOR)</a:t>
            </a:r>
            <a:endParaRPr lang="en-US" sz="2600" dirty="0">
              <a:solidFill>
                <a:srgbClr val="663300"/>
              </a:solidFill>
              <a:latin typeface="Berlin Sans FB" pitchFamily="34" charset="0"/>
            </a:endParaRPr>
          </a:p>
        </p:txBody>
      </p:sp>
      <p:graphicFrame>
        <p:nvGraphicFramePr>
          <p:cNvPr id="4" name="Content Placeholder 3"/>
          <p:cNvGraphicFramePr>
            <a:graphicFrameLocks noGrp="1"/>
          </p:cNvGraphicFramePr>
          <p:nvPr>
            <p:ph idx="1"/>
          </p:nvPr>
        </p:nvGraphicFramePr>
        <p:xfrm>
          <a:off x="441435" y="1568666"/>
          <a:ext cx="8519860" cy="3794760"/>
        </p:xfrm>
        <a:graphic>
          <a:graphicData uri="http://schemas.openxmlformats.org/drawingml/2006/table">
            <a:tbl>
              <a:tblPr firstRow="1" bandRow="1">
                <a:tableStyleId>{5C22544A-7EE6-4342-B048-85BDC9FD1C3A}</a:tableStyleId>
              </a:tblPr>
              <a:tblGrid>
                <a:gridCol w="488731"/>
                <a:gridCol w="2254469"/>
                <a:gridCol w="804041"/>
                <a:gridCol w="1015474"/>
                <a:gridCol w="3957145"/>
              </a:tblGrid>
              <a:tr h="370840">
                <a:tc>
                  <a:txBody>
                    <a:bodyPr/>
                    <a:lstStyle/>
                    <a:p>
                      <a:pPr algn="ctr"/>
                      <a:r>
                        <a:rPr lang="en-US" sz="1700" dirty="0" smtClean="0"/>
                        <a:t>No</a:t>
                      </a:r>
                      <a:endParaRPr lang="en-US" sz="17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1700" dirty="0" smtClean="0"/>
                        <a:t>Mata </a:t>
                      </a:r>
                      <a:r>
                        <a:rPr lang="en-US" sz="1700" dirty="0" err="1" smtClean="0"/>
                        <a:t>Pelajaran</a:t>
                      </a:r>
                      <a:endParaRPr lang="en-US" sz="1700" dirty="0"/>
                    </a:p>
                  </a:txBody>
                  <a:tcPr>
                    <a:lnT w="12700" cap="flat" cmpd="sng" algn="ctr">
                      <a:solidFill>
                        <a:schemeClr val="tx1"/>
                      </a:solidFill>
                      <a:prstDash val="solid"/>
                      <a:round/>
                      <a:headEnd type="none" w="med" len="med"/>
                      <a:tailEnd type="none" w="med" len="med"/>
                    </a:lnT>
                  </a:tcPr>
                </a:tc>
                <a:tc>
                  <a:txBody>
                    <a:bodyPr/>
                    <a:lstStyle/>
                    <a:p>
                      <a:pPr algn="ctr"/>
                      <a:r>
                        <a:rPr lang="en-US" sz="1700" dirty="0" err="1" smtClean="0"/>
                        <a:t>Nilai</a:t>
                      </a:r>
                      <a:endParaRPr lang="en-US" sz="1700" dirty="0"/>
                    </a:p>
                  </a:txBody>
                  <a:tcPr>
                    <a:lnT w="12700" cap="flat" cmpd="sng" algn="ctr">
                      <a:solidFill>
                        <a:schemeClr val="tx1"/>
                      </a:solidFill>
                      <a:prstDash val="solid"/>
                      <a:round/>
                      <a:headEnd type="none" w="med" len="med"/>
                      <a:tailEnd type="none" w="med" len="med"/>
                    </a:lnT>
                  </a:tcPr>
                </a:tc>
                <a:tc>
                  <a:txBody>
                    <a:bodyPr/>
                    <a:lstStyle/>
                    <a:p>
                      <a:pPr algn="ctr"/>
                      <a:r>
                        <a:rPr lang="en-US" sz="1700" dirty="0" err="1" smtClean="0"/>
                        <a:t>Predikat</a:t>
                      </a:r>
                      <a:endParaRPr lang="en-US" sz="1700" dirty="0"/>
                    </a:p>
                  </a:txBody>
                  <a:tcPr>
                    <a:lnT w="12700" cap="flat" cmpd="sng" algn="ctr">
                      <a:solidFill>
                        <a:schemeClr val="tx1"/>
                      </a:solidFill>
                      <a:prstDash val="solid"/>
                      <a:round/>
                      <a:headEnd type="none" w="med" len="med"/>
                      <a:tailEnd type="none" w="med" len="med"/>
                    </a:lnT>
                  </a:tcPr>
                </a:tc>
                <a:tc>
                  <a:txBody>
                    <a:bodyPr/>
                    <a:lstStyle/>
                    <a:p>
                      <a:pPr algn="ctr"/>
                      <a:r>
                        <a:rPr lang="en-US" sz="1700" dirty="0" err="1" smtClean="0"/>
                        <a:t>Deskripsi</a:t>
                      </a:r>
                      <a:endParaRPr lang="en-US" sz="17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gridSpan="5">
                  <a:txBody>
                    <a:bodyPr/>
                    <a:lstStyle/>
                    <a:p>
                      <a:r>
                        <a:rPr lang="en-US" sz="1700" dirty="0" err="1" smtClean="0"/>
                        <a:t>Kelompok</a:t>
                      </a:r>
                      <a:r>
                        <a:rPr lang="en-US" sz="1700" dirty="0" smtClean="0"/>
                        <a:t>  A (</a:t>
                      </a:r>
                      <a:r>
                        <a:rPr lang="en-US" sz="1700" dirty="0" err="1" smtClean="0"/>
                        <a:t>Umum</a:t>
                      </a:r>
                      <a:r>
                        <a:rPr lang="en-US" sz="1700" dirty="0" smtClean="0"/>
                        <a:t>)</a:t>
                      </a:r>
                      <a:endParaRPr lang="en-US" sz="1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r>
              <a:tr h="370840">
                <a:tc>
                  <a:txBody>
                    <a:bodyPr/>
                    <a:lstStyle/>
                    <a:p>
                      <a:pPr algn="ctr"/>
                      <a:r>
                        <a:rPr lang="en-US" sz="1700" dirty="0" smtClean="0"/>
                        <a:t>1</a:t>
                      </a:r>
                      <a:endParaRPr lang="en-US" sz="1700" dirty="0"/>
                    </a:p>
                  </a:txBody>
                  <a:tcPr>
                    <a:lnL w="12700" cap="flat" cmpd="sng" algn="ctr">
                      <a:solidFill>
                        <a:schemeClr val="tx1"/>
                      </a:solidFill>
                      <a:prstDash val="solid"/>
                      <a:round/>
                      <a:headEnd type="none" w="med" len="med"/>
                      <a:tailEnd type="none" w="med" len="med"/>
                    </a:lnL>
                  </a:tcPr>
                </a:tc>
                <a:tc>
                  <a:txBody>
                    <a:bodyPr/>
                    <a:lstStyle/>
                    <a:p>
                      <a:r>
                        <a:rPr lang="en-US" sz="1700" dirty="0" err="1" smtClean="0"/>
                        <a:t>Pendidkan</a:t>
                      </a:r>
                      <a:r>
                        <a:rPr lang="en-US" sz="1700" dirty="0" smtClean="0"/>
                        <a:t> Agama </a:t>
                      </a:r>
                      <a:r>
                        <a:rPr lang="en-US" sz="1700" dirty="0" err="1" smtClean="0"/>
                        <a:t>dan</a:t>
                      </a:r>
                      <a:r>
                        <a:rPr lang="en-US" sz="1700" dirty="0" smtClean="0"/>
                        <a:t> Budi </a:t>
                      </a:r>
                      <a:r>
                        <a:rPr lang="en-US" sz="1700" dirty="0" err="1" smtClean="0"/>
                        <a:t>Pekerti</a:t>
                      </a:r>
                      <a:endParaRPr lang="en-US" sz="1700" dirty="0"/>
                    </a:p>
                  </a:txBody>
                  <a:tcPr/>
                </a:tc>
                <a:tc>
                  <a:txBody>
                    <a:bodyPr/>
                    <a:lstStyle/>
                    <a:p>
                      <a:endParaRPr lang="en-US" sz="1700"/>
                    </a:p>
                  </a:txBody>
                  <a:tcPr/>
                </a:tc>
                <a:tc>
                  <a:txBody>
                    <a:bodyPr/>
                    <a:lstStyle/>
                    <a:p>
                      <a:endParaRPr lang="en-US" sz="1700" dirty="0"/>
                    </a:p>
                  </a:txBody>
                  <a:tcPr/>
                </a:tc>
                <a:tc>
                  <a:txBody>
                    <a:bodyPr/>
                    <a:lstStyle/>
                    <a:p>
                      <a:endParaRPr lang="en-US" sz="1700" dirty="0"/>
                    </a:p>
                  </a:txBody>
                  <a:tcPr>
                    <a:lnR w="12700" cap="flat" cmpd="sng" algn="ctr">
                      <a:solidFill>
                        <a:schemeClr val="tx1"/>
                      </a:solidFill>
                      <a:prstDash val="solid"/>
                      <a:round/>
                      <a:headEnd type="none" w="med" len="med"/>
                      <a:tailEnd type="none" w="med" len="med"/>
                    </a:lnR>
                  </a:tcPr>
                </a:tc>
              </a:tr>
              <a:tr h="370840">
                <a:tc>
                  <a:txBody>
                    <a:bodyPr/>
                    <a:lstStyle/>
                    <a:p>
                      <a:pPr algn="ctr"/>
                      <a:r>
                        <a:rPr lang="en-US" sz="1700" dirty="0" smtClean="0"/>
                        <a:t>2</a:t>
                      </a:r>
                      <a:endParaRPr lang="en-US" sz="1700" dirty="0"/>
                    </a:p>
                  </a:txBody>
                  <a:tcPr>
                    <a:lnL w="12700" cap="flat" cmpd="sng" algn="ctr">
                      <a:solidFill>
                        <a:schemeClr val="tx1"/>
                      </a:solidFill>
                      <a:prstDash val="solid"/>
                      <a:round/>
                      <a:headEnd type="none" w="med" len="med"/>
                      <a:tailEnd type="none" w="med" len="med"/>
                    </a:lnL>
                  </a:tcPr>
                </a:tc>
                <a:tc>
                  <a:txBody>
                    <a:bodyPr/>
                    <a:lstStyle/>
                    <a:p>
                      <a:r>
                        <a:rPr lang="en-US" sz="1700" dirty="0" err="1" smtClean="0"/>
                        <a:t>Pendidikan</a:t>
                      </a:r>
                      <a:r>
                        <a:rPr lang="en-US" sz="1700" dirty="0" smtClean="0"/>
                        <a:t> </a:t>
                      </a:r>
                      <a:r>
                        <a:rPr lang="en-US" sz="1700" dirty="0" err="1" smtClean="0"/>
                        <a:t>Pancasilan</a:t>
                      </a:r>
                      <a:r>
                        <a:rPr lang="en-US" sz="1700" baseline="0" dirty="0" smtClean="0"/>
                        <a:t> </a:t>
                      </a:r>
                      <a:r>
                        <a:rPr lang="en-US" sz="1700" baseline="0" dirty="0" err="1" smtClean="0"/>
                        <a:t>dan</a:t>
                      </a:r>
                      <a:r>
                        <a:rPr lang="en-US" sz="1700" baseline="0" dirty="0" smtClean="0"/>
                        <a:t> </a:t>
                      </a:r>
                      <a:r>
                        <a:rPr lang="en-US" sz="1700" baseline="0" dirty="0" err="1" smtClean="0"/>
                        <a:t>Kewarganegaraan</a:t>
                      </a:r>
                      <a:endParaRPr lang="en-US" sz="1700" dirty="0"/>
                    </a:p>
                  </a:txBody>
                  <a:tcPr/>
                </a:tc>
                <a:tc>
                  <a:txBody>
                    <a:bodyPr/>
                    <a:lstStyle/>
                    <a:p>
                      <a:endParaRPr lang="en-US" sz="1700"/>
                    </a:p>
                  </a:txBody>
                  <a:tcPr/>
                </a:tc>
                <a:tc>
                  <a:txBody>
                    <a:bodyPr/>
                    <a:lstStyle/>
                    <a:p>
                      <a:endParaRPr lang="en-US" sz="1700"/>
                    </a:p>
                  </a:txBody>
                  <a:tcPr/>
                </a:tc>
                <a:tc>
                  <a:txBody>
                    <a:bodyPr/>
                    <a:lstStyle/>
                    <a:p>
                      <a:endParaRPr lang="en-US" sz="1700"/>
                    </a:p>
                  </a:txBody>
                  <a:tcPr>
                    <a:lnR w="12700" cap="flat" cmpd="sng" algn="ctr">
                      <a:solidFill>
                        <a:schemeClr val="tx1"/>
                      </a:solidFill>
                      <a:prstDash val="solid"/>
                      <a:round/>
                      <a:headEnd type="none" w="med" len="med"/>
                      <a:tailEnd type="none" w="med" len="med"/>
                    </a:lnR>
                  </a:tcPr>
                </a:tc>
              </a:tr>
              <a:tr h="370840">
                <a:tc>
                  <a:txBody>
                    <a:bodyPr/>
                    <a:lstStyle/>
                    <a:p>
                      <a:pPr algn="ctr"/>
                      <a:r>
                        <a:rPr lang="en-US" sz="1700" dirty="0" smtClean="0"/>
                        <a:t>3</a:t>
                      </a:r>
                      <a:endParaRPr lang="en-US" sz="1700" dirty="0"/>
                    </a:p>
                  </a:txBody>
                  <a:tcPr>
                    <a:lnL w="12700" cap="flat" cmpd="sng" algn="ctr">
                      <a:solidFill>
                        <a:schemeClr val="tx1"/>
                      </a:solidFill>
                      <a:prstDash val="solid"/>
                      <a:round/>
                      <a:headEnd type="none" w="med" len="med"/>
                      <a:tailEnd type="none" w="med" len="med"/>
                    </a:lnL>
                  </a:tcPr>
                </a:tc>
                <a:tc>
                  <a:txBody>
                    <a:bodyPr/>
                    <a:lstStyle/>
                    <a:p>
                      <a:r>
                        <a:rPr lang="en-US" sz="1700" dirty="0" err="1" smtClean="0"/>
                        <a:t>Bahahasa</a:t>
                      </a:r>
                      <a:r>
                        <a:rPr lang="en-US" sz="1700" dirty="0" smtClean="0"/>
                        <a:t> </a:t>
                      </a:r>
                      <a:r>
                        <a:rPr lang="en-US" sz="1700" dirty="0" err="1" smtClean="0"/>
                        <a:t>Indoensia</a:t>
                      </a:r>
                      <a:endParaRPr lang="en-US" sz="1700" dirty="0"/>
                    </a:p>
                  </a:txBody>
                  <a:tcPr/>
                </a:tc>
                <a:tc>
                  <a:txBody>
                    <a:bodyPr/>
                    <a:lstStyle/>
                    <a:p>
                      <a:endParaRPr lang="en-US" sz="1700"/>
                    </a:p>
                  </a:txBody>
                  <a:tcPr/>
                </a:tc>
                <a:tc>
                  <a:txBody>
                    <a:bodyPr/>
                    <a:lstStyle/>
                    <a:p>
                      <a:endParaRPr lang="en-US" sz="1700"/>
                    </a:p>
                  </a:txBody>
                  <a:tcPr/>
                </a:tc>
                <a:tc>
                  <a:txBody>
                    <a:bodyPr/>
                    <a:lstStyle/>
                    <a:p>
                      <a:endParaRPr lang="en-US" sz="1700"/>
                    </a:p>
                  </a:txBody>
                  <a:tcPr>
                    <a:lnR w="12700" cap="flat" cmpd="sng" algn="ctr">
                      <a:solidFill>
                        <a:schemeClr val="tx1"/>
                      </a:solidFill>
                      <a:prstDash val="solid"/>
                      <a:round/>
                      <a:headEnd type="none" w="med" len="med"/>
                      <a:tailEnd type="none" w="med" len="med"/>
                    </a:lnR>
                  </a:tcPr>
                </a:tc>
              </a:tr>
              <a:tr h="370840">
                <a:tc>
                  <a:txBody>
                    <a:bodyPr/>
                    <a:lstStyle/>
                    <a:p>
                      <a:pPr algn="ctr"/>
                      <a:r>
                        <a:rPr lang="en-US" sz="1700" dirty="0" smtClean="0"/>
                        <a:t>4</a:t>
                      </a:r>
                      <a:endParaRPr lang="en-US" sz="17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sz="1800" dirty="0" err="1" smtClean="0">
                          <a:solidFill>
                            <a:srgbClr val="0000FF"/>
                          </a:solidFill>
                        </a:rPr>
                        <a:t>Matematika</a:t>
                      </a:r>
                      <a:endParaRPr lang="en-US" sz="1800" dirty="0">
                        <a:solidFill>
                          <a:srgbClr val="0000FF"/>
                        </a:solidFill>
                      </a:endParaRPr>
                    </a:p>
                  </a:txBody>
                  <a:tcPr>
                    <a:lnB w="12700" cap="flat" cmpd="sng" algn="ctr">
                      <a:solidFill>
                        <a:schemeClr val="tx1"/>
                      </a:solidFill>
                      <a:prstDash val="solid"/>
                      <a:round/>
                      <a:headEnd type="none" w="med" len="med"/>
                      <a:tailEnd type="none" w="med" len="med"/>
                    </a:lnB>
                  </a:tcPr>
                </a:tc>
                <a:tc>
                  <a:txBody>
                    <a:bodyPr/>
                    <a:lstStyle/>
                    <a:p>
                      <a:pPr algn="ctr"/>
                      <a:r>
                        <a:rPr lang="en-US" sz="1800" dirty="0" smtClean="0">
                          <a:solidFill>
                            <a:srgbClr val="0000FF"/>
                          </a:solidFill>
                        </a:rPr>
                        <a:t>78</a:t>
                      </a:r>
                      <a:endParaRPr lang="en-US" sz="1800" dirty="0">
                        <a:solidFill>
                          <a:srgbClr val="0000FF"/>
                        </a:solidFill>
                      </a:endParaRPr>
                    </a:p>
                  </a:txBody>
                  <a:tcPr>
                    <a:lnB w="12700" cap="flat" cmpd="sng" algn="ctr">
                      <a:solidFill>
                        <a:schemeClr val="tx1"/>
                      </a:solidFill>
                      <a:prstDash val="solid"/>
                      <a:round/>
                      <a:headEnd type="none" w="med" len="med"/>
                      <a:tailEnd type="none" w="med" len="med"/>
                    </a:lnB>
                  </a:tcPr>
                </a:tc>
                <a:tc>
                  <a:txBody>
                    <a:bodyPr/>
                    <a:lstStyle/>
                    <a:p>
                      <a:pPr algn="ctr"/>
                      <a:r>
                        <a:rPr lang="en-US" sz="1800" dirty="0" smtClean="0">
                          <a:solidFill>
                            <a:srgbClr val="0000FF"/>
                          </a:solidFill>
                        </a:rPr>
                        <a:t>B</a:t>
                      </a:r>
                      <a:endParaRPr lang="en-US" sz="1800" dirty="0">
                        <a:solidFill>
                          <a:srgbClr val="0000FF"/>
                        </a:solidFill>
                      </a:endParaRPr>
                    </a:p>
                  </a:txBody>
                  <a:tcPr>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800" dirty="0" smtClean="0">
                          <a:solidFill>
                            <a:srgbClr val="0000FF"/>
                          </a:solidFill>
                        </a:rPr>
                        <a:t>Memiliki kemampuan menentukan penyelesaian sistem pertidaksamaan dua variabel, perlu peningkatan pemahaman masalah penyelesaian pertidaksamaan irasional satu variabel</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6" name="TextBox 5"/>
          <p:cNvSpPr txBox="1"/>
          <p:nvPr/>
        </p:nvSpPr>
        <p:spPr>
          <a:xfrm>
            <a:off x="346839" y="835560"/>
            <a:ext cx="4130565" cy="723275"/>
          </a:xfrm>
          <a:prstGeom prst="rect">
            <a:avLst/>
          </a:prstGeom>
          <a:noFill/>
        </p:spPr>
        <p:txBody>
          <a:bodyPr wrap="square" rtlCol="0">
            <a:spAutoFit/>
          </a:bodyPr>
          <a:lstStyle/>
          <a:p>
            <a:r>
              <a:rPr lang="en-US" b="1" dirty="0" smtClean="0"/>
              <a:t>B. </a:t>
            </a:r>
            <a:r>
              <a:rPr lang="en-US" b="1" dirty="0" err="1" smtClean="0"/>
              <a:t>Pengetahuan</a:t>
            </a:r>
            <a:endParaRPr lang="en-US" b="1" dirty="0" smtClean="0"/>
          </a:p>
          <a:p>
            <a:pPr>
              <a:spcBef>
                <a:spcPts val="600"/>
              </a:spcBef>
            </a:pPr>
            <a:r>
              <a:rPr lang="en-US" dirty="0" smtClean="0"/>
              <a:t>     KKM= 65</a:t>
            </a:r>
            <a:endParaRPr lang="en-US" dirty="0"/>
          </a:p>
        </p:txBody>
      </p:sp>
      <p:graphicFrame>
        <p:nvGraphicFramePr>
          <p:cNvPr id="7" name="Table 6"/>
          <p:cNvGraphicFramePr>
            <a:graphicFrameLocks noGrp="1"/>
          </p:cNvGraphicFramePr>
          <p:nvPr/>
        </p:nvGraphicFramePr>
        <p:xfrm>
          <a:off x="451278" y="5801039"/>
          <a:ext cx="3656698" cy="808003"/>
        </p:xfrm>
        <a:graphic>
          <a:graphicData uri="http://schemas.openxmlformats.org/drawingml/2006/table">
            <a:tbl>
              <a:tblPr/>
              <a:tblGrid>
                <a:gridCol w="724395"/>
                <a:gridCol w="938150"/>
                <a:gridCol w="961902"/>
                <a:gridCol w="1032251"/>
              </a:tblGrid>
              <a:tr h="274965">
                <a:tc gridSpan="4">
                  <a:txBody>
                    <a:bodyPr/>
                    <a:lstStyle/>
                    <a:p>
                      <a:pPr indent="-228600" algn="ctr">
                        <a:lnSpc>
                          <a:spcPct val="115000"/>
                        </a:lnSpc>
                        <a:spcAft>
                          <a:spcPts val="0"/>
                        </a:spcAft>
                      </a:pPr>
                      <a:r>
                        <a:rPr lang="id-ID" sz="1300" dirty="0">
                          <a:latin typeface="Berlin Sans FB" pitchFamily="34" charset="0"/>
                          <a:ea typeface="Times New Roman"/>
                          <a:cs typeface="Times New Roman"/>
                        </a:rPr>
                        <a:t>Predikat</a:t>
                      </a:r>
                      <a:endParaRPr lang="id-ID" sz="1300" dirty="0">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r>
              <a:tr h="236163">
                <a:tc>
                  <a:txBody>
                    <a:bodyPr/>
                    <a:lstStyle/>
                    <a:p>
                      <a:pPr indent="-226695" algn="ctr">
                        <a:lnSpc>
                          <a:spcPct val="115000"/>
                        </a:lnSpc>
                        <a:spcAft>
                          <a:spcPts val="0"/>
                        </a:spcAft>
                      </a:pPr>
                      <a:r>
                        <a:rPr lang="id-ID" sz="1300" dirty="0" smtClean="0">
                          <a:latin typeface="Berlin Sans FB" pitchFamily="34" charset="0"/>
                          <a:ea typeface="Times New Roman"/>
                          <a:cs typeface="Times New Roman"/>
                        </a:rPr>
                        <a:t>D</a:t>
                      </a:r>
                      <a:endParaRPr lang="id-ID" sz="1300" dirty="0">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indent="-226695" algn="ctr">
                        <a:lnSpc>
                          <a:spcPct val="115000"/>
                        </a:lnSpc>
                        <a:spcAft>
                          <a:spcPts val="0"/>
                        </a:spcAft>
                      </a:pPr>
                      <a:r>
                        <a:rPr lang="id-ID" sz="1300" dirty="0" smtClean="0">
                          <a:latin typeface="Berlin Sans FB" pitchFamily="34" charset="0"/>
                          <a:ea typeface="Times New Roman"/>
                          <a:cs typeface="Times New Roman"/>
                        </a:rPr>
                        <a:t>C</a:t>
                      </a:r>
                      <a:endParaRPr lang="id-ID" sz="1300" dirty="0">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indent="-226695" algn="ctr">
                        <a:lnSpc>
                          <a:spcPct val="115000"/>
                        </a:lnSpc>
                        <a:spcAft>
                          <a:spcPts val="0"/>
                        </a:spcAft>
                      </a:pPr>
                      <a:r>
                        <a:rPr lang="id-ID" sz="1300" dirty="0" smtClean="0">
                          <a:latin typeface="Berlin Sans FB" pitchFamily="34" charset="0"/>
                          <a:ea typeface="Times New Roman"/>
                          <a:cs typeface="Times New Roman"/>
                        </a:rPr>
                        <a:t>B</a:t>
                      </a:r>
                      <a:endParaRPr lang="id-ID" sz="1300" dirty="0">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indent="-226695" algn="ctr">
                        <a:lnSpc>
                          <a:spcPct val="115000"/>
                        </a:lnSpc>
                        <a:spcAft>
                          <a:spcPts val="0"/>
                        </a:spcAft>
                      </a:pPr>
                      <a:r>
                        <a:rPr lang="id-ID" sz="1300" dirty="0" smtClean="0">
                          <a:latin typeface="Berlin Sans FB" pitchFamily="34" charset="0"/>
                          <a:ea typeface="Times New Roman"/>
                          <a:cs typeface="Times New Roman"/>
                        </a:rPr>
                        <a:t>A</a:t>
                      </a:r>
                      <a:endParaRPr lang="id-ID" sz="1300" dirty="0">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296875">
                <a:tc>
                  <a:txBody>
                    <a:bodyPr/>
                    <a:lstStyle/>
                    <a:p>
                      <a:pPr indent="-226695" algn="ctr">
                        <a:lnSpc>
                          <a:spcPct val="115000"/>
                        </a:lnSpc>
                        <a:spcAft>
                          <a:spcPts val="0"/>
                        </a:spcAft>
                      </a:pPr>
                      <a:r>
                        <a:rPr lang="id-ID" sz="1300" dirty="0" smtClean="0">
                          <a:latin typeface="Berlin Sans FB" pitchFamily="34" charset="0"/>
                          <a:ea typeface="Times New Roman"/>
                          <a:cs typeface="Times New Roman"/>
                        </a:rPr>
                        <a:t>&lt;</a:t>
                      </a:r>
                      <a:r>
                        <a:rPr lang="en-US" sz="1300" dirty="0" smtClean="0">
                          <a:latin typeface="Berlin Sans FB" pitchFamily="34" charset="0"/>
                          <a:ea typeface="Times New Roman"/>
                          <a:cs typeface="Times New Roman"/>
                        </a:rPr>
                        <a:t> </a:t>
                      </a:r>
                      <a:r>
                        <a:rPr lang="id-ID" sz="1300" dirty="0" smtClean="0">
                          <a:latin typeface="Berlin Sans FB" pitchFamily="34" charset="0"/>
                          <a:ea typeface="Times New Roman"/>
                          <a:cs typeface="Times New Roman"/>
                        </a:rPr>
                        <a:t>6</a:t>
                      </a:r>
                      <a:r>
                        <a:rPr lang="en-US" sz="1300" dirty="0" smtClean="0">
                          <a:latin typeface="Berlin Sans FB" pitchFamily="34" charset="0"/>
                          <a:ea typeface="Times New Roman"/>
                          <a:cs typeface="Times New Roman"/>
                        </a:rPr>
                        <a:t>5</a:t>
                      </a:r>
                      <a:endParaRPr lang="id-ID" sz="1300" dirty="0">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1300" dirty="0" smtClean="0">
                          <a:latin typeface="Berlin Sans FB" pitchFamily="34" charset="0"/>
                          <a:ea typeface="Times New Roman"/>
                          <a:cs typeface="Times New Roman"/>
                        </a:rPr>
                        <a:t>6</a:t>
                      </a:r>
                      <a:r>
                        <a:rPr lang="en-US" sz="1300" dirty="0" smtClean="0">
                          <a:latin typeface="Berlin Sans FB" pitchFamily="34" charset="0"/>
                          <a:ea typeface="Times New Roman"/>
                          <a:cs typeface="Times New Roman"/>
                        </a:rPr>
                        <a:t>5</a:t>
                      </a:r>
                      <a:r>
                        <a:rPr lang="id-ID" sz="1300" dirty="0" smtClean="0">
                          <a:latin typeface="Berlin Sans FB" pitchFamily="34" charset="0"/>
                          <a:ea typeface="Times New Roman"/>
                          <a:cs typeface="Times New Roman"/>
                        </a:rPr>
                        <a:t> ≤ </a:t>
                      </a:r>
                      <a:r>
                        <a:rPr lang="en-US" sz="1300" dirty="0" smtClean="0">
                          <a:latin typeface="Berlin Sans FB" pitchFamily="34" charset="0"/>
                          <a:ea typeface="Times New Roman"/>
                          <a:cs typeface="Times New Roman"/>
                        </a:rPr>
                        <a:t>n &lt; 76</a:t>
                      </a:r>
                      <a:endParaRPr lang="id-ID" sz="1300" dirty="0">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en-US" sz="1300" dirty="0" smtClean="0">
                          <a:latin typeface="Berlin Sans FB" pitchFamily="34" charset="0"/>
                          <a:ea typeface="Times New Roman"/>
                          <a:cs typeface="Times New Roman"/>
                        </a:rPr>
                        <a:t>76</a:t>
                      </a:r>
                      <a:r>
                        <a:rPr lang="id-ID" sz="1300" dirty="0" smtClean="0">
                          <a:latin typeface="Berlin Sans FB" pitchFamily="34" charset="0"/>
                          <a:ea typeface="Times New Roman"/>
                          <a:cs typeface="Times New Roman"/>
                        </a:rPr>
                        <a:t> ≤ </a:t>
                      </a:r>
                      <a:r>
                        <a:rPr lang="en-US" sz="1300" dirty="0" smtClean="0">
                          <a:latin typeface="Berlin Sans FB" pitchFamily="34" charset="0"/>
                          <a:ea typeface="Times New Roman"/>
                          <a:cs typeface="Times New Roman"/>
                        </a:rPr>
                        <a:t>n &lt; 88</a:t>
                      </a:r>
                      <a:endParaRPr lang="id-ID" sz="1300" dirty="0">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en-US" sz="1300" dirty="0" smtClean="0">
                          <a:latin typeface="Berlin Sans FB" pitchFamily="34" charset="0"/>
                          <a:ea typeface="Times New Roman"/>
                          <a:cs typeface="Times New Roman"/>
                        </a:rPr>
                        <a:t>88</a:t>
                      </a:r>
                      <a:r>
                        <a:rPr lang="en-US" sz="1300" baseline="0" dirty="0" smtClean="0">
                          <a:latin typeface="Berlin Sans FB" pitchFamily="34" charset="0"/>
                          <a:ea typeface="Times New Roman"/>
                          <a:cs typeface="Times New Roman"/>
                        </a:rPr>
                        <a:t> </a:t>
                      </a:r>
                      <a:r>
                        <a:rPr lang="id-ID" sz="1300" dirty="0" smtClean="0">
                          <a:latin typeface="Berlin Sans FB" pitchFamily="34" charset="0"/>
                          <a:ea typeface="Times New Roman"/>
                          <a:cs typeface="Times New Roman"/>
                        </a:rPr>
                        <a:t>≤</a:t>
                      </a:r>
                      <a:r>
                        <a:rPr lang="en-US" sz="1300" dirty="0" smtClean="0">
                          <a:latin typeface="Berlin Sans FB" pitchFamily="34" charset="0"/>
                          <a:ea typeface="Times New Roman"/>
                          <a:cs typeface="Times New Roman"/>
                        </a:rPr>
                        <a:t> n </a:t>
                      </a:r>
                      <a:r>
                        <a:rPr lang="id-ID" sz="1300" dirty="0" smtClean="0">
                          <a:latin typeface="Berlin Sans FB" pitchFamily="34" charset="0"/>
                          <a:ea typeface="Times New Roman"/>
                          <a:cs typeface="Times New Roman"/>
                        </a:rPr>
                        <a:t>≤ 100</a:t>
                      </a:r>
                      <a:endParaRPr lang="id-ID" sz="1300" dirty="0">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380012" y="5490088"/>
            <a:ext cx="2529444" cy="307777"/>
          </a:xfrm>
          <a:prstGeom prst="rect">
            <a:avLst/>
          </a:prstGeom>
          <a:noFill/>
        </p:spPr>
        <p:txBody>
          <a:bodyPr wrap="square" rtlCol="0">
            <a:spAutoFit/>
          </a:bodyPr>
          <a:lstStyle/>
          <a:p>
            <a:r>
              <a:rPr lang="en-US" sz="1400" dirty="0" err="1" smtClean="0">
                <a:latin typeface="Berlin Sans FB" pitchFamily="34" charset="0"/>
              </a:rPr>
              <a:t>Tabel</a:t>
            </a:r>
            <a:r>
              <a:rPr lang="en-US" sz="1400" dirty="0" smtClean="0">
                <a:latin typeface="Berlin Sans FB" pitchFamily="34" charset="0"/>
              </a:rPr>
              <a:t> Interval </a:t>
            </a:r>
            <a:r>
              <a:rPr lang="en-US" sz="1400" dirty="0" err="1" smtClean="0">
                <a:latin typeface="Berlin Sans FB" pitchFamily="34" charset="0"/>
              </a:rPr>
              <a:t>predikat</a:t>
            </a:r>
            <a:endParaRPr lang="en-US" sz="1400" dirty="0">
              <a:latin typeface="Berlin Sans FB"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938"/>
            <a:ext cx="9144000" cy="1611312"/>
          </a:xfrm>
          <a:solidFill>
            <a:schemeClr val="accent5">
              <a:lumMod val="40000"/>
              <a:lumOff val="60000"/>
            </a:schemeClr>
          </a:solidFill>
        </p:spPr>
        <p:txBody>
          <a:bodyPr>
            <a:noAutofit/>
          </a:bodyPr>
          <a:lstStyle/>
          <a:p>
            <a:pPr>
              <a:lnSpc>
                <a:spcPts val="3600"/>
              </a:lnSpc>
              <a:tabLst>
                <a:tab pos="857250" algn="l"/>
              </a:tabLst>
            </a:pPr>
            <a:r>
              <a:rPr lang="en-US" sz="4000" dirty="0" err="1" smtClean="0">
                <a:solidFill>
                  <a:srgbClr val="0000FF"/>
                </a:solidFill>
                <a:latin typeface="Berlin Sans FB" pitchFamily="34" charset="0"/>
              </a:rPr>
              <a:t>Permendikbud</a:t>
            </a:r>
            <a:r>
              <a:rPr lang="en-US" sz="4000" dirty="0" smtClean="0">
                <a:solidFill>
                  <a:srgbClr val="0000FF"/>
                </a:solidFill>
                <a:latin typeface="Berlin Sans FB" pitchFamily="34" charset="0"/>
              </a:rPr>
              <a:t> No 23 </a:t>
            </a:r>
            <a:r>
              <a:rPr lang="en-US" sz="4000" dirty="0" err="1" smtClean="0">
                <a:solidFill>
                  <a:srgbClr val="0000FF"/>
                </a:solidFill>
                <a:latin typeface="Berlin Sans FB" pitchFamily="34" charset="0"/>
              </a:rPr>
              <a:t>Tahun</a:t>
            </a:r>
            <a:r>
              <a:rPr lang="en-US" sz="4000" dirty="0" smtClean="0">
                <a:solidFill>
                  <a:srgbClr val="0000FF"/>
                </a:solidFill>
                <a:latin typeface="Berlin Sans FB" pitchFamily="34" charset="0"/>
              </a:rPr>
              <a:t> 2016 </a:t>
            </a:r>
            <a:br>
              <a:rPr lang="en-US" sz="4000" dirty="0" smtClean="0">
                <a:solidFill>
                  <a:srgbClr val="0000FF"/>
                </a:solidFill>
                <a:latin typeface="Berlin Sans FB" pitchFamily="34" charset="0"/>
              </a:rPr>
            </a:br>
            <a:r>
              <a:rPr lang="en-US" sz="4000" u="sng" dirty="0" err="1" smtClean="0">
                <a:solidFill>
                  <a:srgbClr val="0000FF"/>
                </a:solidFill>
                <a:latin typeface="Berlin Sans FB" pitchFamily="34" charset="0"/>
              </a:rPr>
              <a:t>tentang</a:t>
            </a:r>
            <a:r>
              <a:rPr lang="en-US" sz="4000" u="sng" dirty="0" smtClean="0">
                <a:solidFill>
                  <a:srgbClr val="0000FF"/>
                </a:solidFill>
                <a:latin typeface="Berlin Sans FB" pitchFamily="34" charset="0"/>
              </a:rPr>
              <a:t> </a:t>
            </a:r>
            <a:r>
              <a:rPr lang="en-US" sz="4000" u="sng" dirty="0" err="1" smtClean="0">
                <a:solidFill>
                  <a:srgbClr val="0000FF"/>
                </a:solidFill>
                <a:latin typeface="Berlin Sans FB" pitchFamily="34" charset="0"/>
              </a:rPr>
              <a:t>Standar</a:t>
            </a:r>
            <a:r>
              <a:rPr lang="en-US" sz="4000" u="sng" dirty="0" smtClean="0">
                <a:solidFill>
                  <a:srgbClr val="0000FF"/>
                </a:solidFill>
                <a:latin typeface="Berlin Sans FB" pitchFamily="34" charset="0"/>
              </a:rPr>
              <a:t> </a:t>
            </a:r>
            <a:r>
              <a:rPr lang="en-US" sz="4000" u="sng" dirty="0" err="1" smtClean="0">
                <a:solidFill>
                  <a:srgbClr val="0000FF"/>
                </a:solidFill>
                <a:latin typeface="Berlin Sans FB" pitchFamily="34" charset="0"/>
              </a:rPr>
              <a:t>Penilaian</a:t>
            </a:r>
            <a:r>
              <a:rPr lang="en-US" sz="3300" dirty="0" smtClean="0">
                <a:solidFill>
                  <a:srgbClr val="0000FF"/>
                </a:solidFill>
                <a:latin typeface="Berlin Sans FB" pitchFamily="34" charset="0"/>
              </a:rPr>
              <a:t/>
            </a:r>
            <a:br>
              <a:rPr lang="en-US" sz="3300" dirty="0" smtClean="0">
                <a:solidFill>
                  <a:srgbClr val="0000FF"/>
                </a:solidFill>
                <a:latin typeface="Berlin Sans FB" pitchFamily="34" charset="0"/>
              </a:rPr>
            </a:br>
            <a:r>
              <a:rPr lang="en-US" sz="3600" dirty="0" smtClean="0">
                <a:latin typeface="Berlin Sans FB" pitchFamily="34" charset="0"/>
              </a:rPr>
              <a:t> </a:t>
            </a:r>
            <a:r>
              <a:rPr lang="en-US" sz="2000" dirty="0" smtClean="0">
                <a:latin typeface="Berlin Sans FB" pitchFamily="34" charset="0"/>
                <a:sym typeface="Symbol"/>
              </a:rPr>
              <a:t></a:t>
            </a:r>
            <a:r>
              <a:rPr lang="en-US" sz="2000" dirty="0" err="1" smtClean="0">
                <a:latin typeface="Berlin Sans FB" pitchFamily="34" charset="0"/>
              </a:rPr>
              <a:t>Pasal</a:t>
            </a:r>
            <a:r>
              <a:rPr lang="en-US" sz="2000" dirty="0" smtClean="0">
                <a:latin typeface="Berlin Sans FB" pitchFamily="34" charset="0"/>
              </a:rPr>
              <a:t> 6 </a:t>
            </a:r>
            <a:r>
              <a:rPr lang="en-US" sz="2000" dirty="0" err="1" smtClean="0">
                <a:latin typeface="Berlin Sans FB" pitchFamily="34" charset="0"/>
              </a:rPr>
              <a:t>ayat</a:t>
            </a:r>
            <a:r>
              <a:rPr lang="en-US" sz="2000" dirty="0" smtClean="0">
                <a:latin typeface="Berlin Sans FB" pitchFamily="34" charset="0"/>
              </a:rPr>
              <a:t> (3), </a:t>
            </a:r>
            <a:r>
              <a:rPr lang="en-US" sz="2000" dirty="0" err="1" smtClean="0">
                <a:latin typeface="Berlin Sans FB" pitchFamily="34" charset="0"/>
              </a:rPr>
              <a:t>Pasal</a:t>
            </a:r>
            <a:r>
              <a:rPr lang="en-US" sz="2000" dirty="0" smtClean="0">
                <a:latin typeface="Berlin Sans FB" pitchFamily="34" charset="0"/>
              </a:rPr>
              <a:t> 9 </a:t>
            </a:r>
            <a:r>
              <a:rPr lang="en-US" sz="2000" dirty="0" err="1" smtClean="0">
                <a:latin typeface="Berlin Sans FB" pitchFamily="34" charset="0"/>
              </a:rPr>
              <a:t>ayat</a:t>
            </a:r>
            <a:r>
              <a:rPr lang="en-US" sz="2000" dirty="0" smtClean="0">
                <a:latin typeface="Berlin Sans FB" pitchFamily="34" charset="0"/>
              </a:rPr>
              <a:t> (2), </a:t>
            </a:r>
            <a:r>
              <a:rPr lang="en-US" sz="2000" dirty="0" err="1" smtClean="0">
                <a:latin typeface="Berlin Sans FB" pitchFamily="34" charset="0"/>
              </a:rPr>
              <a:t>Pasal</a:t>
            </a:r>
            <a:r>
              <a:rPr lang="en-US" sz="2000" dirty="0" smtClean="0">
                <a:latin typeface="Berlin Sans FB" pitchFamily="34" charset="0"/>
              </a:rPr>
              <a:t> 10 </a:t>
            </a:r>
            <a:r>
              <a:rPr lang="en-US" sz="2000" dirty="0" err="1" smtClean="0">
                <a:latin typeface="Berlin Sans FB" pitchFamily="34" charset="0"/>
              </a:rPr>
              <a:t>ayat</a:t>
            </a:r>
            <a:r>
              <a:rPr lang="en-US" sz="2000" dirty="0" smtClean="0">
                <a:latin typeface="Berlin Sans FB" pitchFamily="34" charset="0"/>
              </a:rPr>
              <a:t> (2), </a:t>
            </a:r>
            <a:r>
              <a:rPr lang="en-US" sz="2000" dirty="0" err="1" smtClean="0">
                <a:latin typeface="Berlin Sans FB" pitchFamily="34" charset="0"/>
              </a:rPr>
              <a:t>dan</a:t>
            </a:r>
            <a:r>
              <a:rPr lang="en-US" sz="2000" dirty="0" smtClean="0">
                <a:latin typeface="Berlin Sans FB" pitchFamily="34" charset="0"/>
              </a:rPr>
              <a:t> </a:t>
            </a:r>
            <a:r>
              <a:rPr lang="en-US" sz="2000" dirty="0" err="1" smtClean="0">
                <a:latin typeface="Berlin Sans FB" pitchFamily="34" charset="0"/>
              </a:rPr>
              <a:t>Pasal</a:t>
            </a:r>
            <a:r>
              <a:rPr lang="en-US" sz="2000" dirty="0" smtClean="0">
                <a:latin typeface="Berlin Sans FB" pitchFamily="34" charset="0"/>
              </a:rPr>
              <a:t> 13 </a:t>
            </a:r>
            <a:r>
              <a:rPr lang="en-US" sz="2000" dirty="0" err="1" smtClean="0">
                <a:latin typeface="Berlin Sans FB" pitchFamily="34" charset="0"/>
              </a:rPr>
              <a:t>ayat</a:t>
            </a:r>
            <a:r>
              <a:rPr lang="en-US" sz="2000" dirty="0" smtClean="0">
                <a:latin typeface="Berlin Sans FB" pitchFamily="34" charset="0"/>
              </a:rPr>
              <a:t> (4)</a:t>
            </a:r>
            <a:r>
              <a:rPr lang="en-US" sz="2000" dirty="0" smtClean="0">
                <a:latin typeface="Berlin Sans FB" pitchFamily="34" charset="0"/>
                <a:sym typeface="Symbol"/>
              </a:rPr>
              <a:t></a:t>
            </a:r>
            <a:endParaRPr lang="en-US" sz="2000" dirty="0">
              <a:solidFill>
                <a:srgbClr val="0000FF"/>
              </a:solidFill>
              <a:latin typeface="Berlin Sans FB" pitchFamily="34" charset="0"/>
            </a:endParaRPr>
          </a:p>
        </p:txBody>
      </p:sp>
      <p:sp>
        <p:nvSpPr>
          <p:cNvPr id="3" name="Content Placeholder 2"/>
          <p:cNvSpPr>
            <a:spLocks noGrp="1"/>
          </p:cNvSpPr>
          <p:nvPr>
            <p:ph idx="1"/>
          </p:nvPr>
        </p:nvSpPr>
        <p:spPr>
          <a:xfrm>
            <a:off x="381000" y="2038352"/>
            <a:ext cx="8401050" cy="4525963"/>
          </a:xfrm>
          <a:solidFill>
            <a:srgbClr val="FFC000"/>
          </a:solidFill>
        </p:spPr>
        <p:txBody>
          <a:bodyPr>
            <a:normAutofit/>
          </a:bodyPr>
          <a:lstStyle/>
          <a:p>
            <a:pPr marL="0" indent="0" algn="ctr">
              <a:buNone/>
            </a:pPr>
            <a:r>
              <a:rPr lang="en-US" dirty="0" err="1" smtClean="0">
                <a:latin typeface="Berlin Sans FB" pitchFamily="34" charset="0"/>
              </a:rPr>
              <a:t>Mekanisme</a:t>
            </a:r>
            <a:r>
              <a:rPr lang="en-US" dirty="0" smtClean="0">
                <a:latin typeface="Berlin Sans FB" pitchFamily="34" charset="0"/>
              </a:rPr>
              <a:t> </a:t>
            </a:r>
            <a:r>
              <a:rPr lang="en-US" dirty="0" err="1" smtClean="0">
                <a:latin typeface="Berlin Sans FB" pitchFamily="34" charset="0"/>
              </a:rPr>
              <a:t>penilaian</a:t>
            </a:r>
            <a:r>
              <a:rPr lang="en-US" dirty="0" smtClean="0">
                <a:latin typeface="Berlin Sans FB" pitchFamily="34" charset="0"/>
              </a:rPr>
              <a:t> </a:t>
            </a:r>
            <a:r>
              <a:rPr lang="en-US" dirty="0" err="1" smtClean="0">
                <a:latin typeface="Berlin Sans FB" pitchFamily="34" charset="0"/>
              </a:rPr>
              <a:t>oleh</a:t>
            </a:r>
            <a:r>
              <a:rPr lang="en-US" dirty="0" smtClean="0">
                <a:latin typeface="Berlin Sans FB" pitchFamily="34" charset="0"/>
              </a:rPr>
              <a:t> </a:t>
            </a:r>
            <a:r>
              <a:rPr lang="en-US" dirty="0" err="1" smtClean="0">
                <a:latin typeface="Berlin Sans FB" pitchFamily="34" charset="0"/>
              </a:rPr>
              <a:t>pendidik</a:t>
            </a:r>
            <a:r>
              <a:rPr lang="en-US" dirty="0" smtClean="0">
                <a:latin typeface="Berlin Sans FB" pitchFamily="34" charset="0"/>
              </a:rPr>
              <a:t> </a:t>
            </a:r>
            <a:r>
              <a:rPr lang="en-US" dirty="0" err="1" smtClean="0">
                <a:latin typeface="Berlin Sans FB" pitchFamily="34" charset="0"/>
              </a:rPr>
              <a:t>dan</a:t>
            </a:r>
            <a:r>
              <a:rPr lang="en-US" dirty="0" smtClean="0">
                <a:latin typeface="Berlin Sans FB" pitchFamily="34" charset="0"/>
              </a:rPr>
              <a:t> </a:t>
            </a:r>
            <a:r>
              <a:rPr lang="en-US" dirty="0" err="1" smtClean="0">
                <a:latin typeface="Berlin Sans FB" pitchFamily="34" charset="0"/>
              </a:rPr>
              <a:t>satuan</a:t>
            </a:r>
            <a:r>
              <a:rPr lang="en-US" dirty="0" smtClean="0">
                <a:latin typeface="Berlin Sans FB" pitchFamily="34" charset="0"/>
              </a:rPr>
              <a:t> </a:t>
            </a:r>
            <a:r>
              <a:rPr lang="en-US" dirty="0" err="1" smtClean="0">
                <a:latin typeface="Berlin Sans FB" pitchFamily="34" charset="0"/>
              </a:rPr>
              <a:t>pendidikan</a:t>
            </a:r>
            <a:r>
              <a:rPr lang="en-US" dirty="0" smtClean="0">
                <a:latin typeface="Berlin Sans FB" pitchFamily="34" charset="0"/>
              </a:rPr>
              <a:t> , </a:t>
            </a:r>
            <a:r>
              <a:rPr lang="en-US" dirty="0" err="1" smtClean="0">
                <a:latin typeface="Berlin Sans FB" pitchFamily="34" charset="0"/>
              </a:rPr>
              <a:t>prosedur</a:t>
            </a:r>
            <a:r>
              <a:rPr lang="en-US" dirty="0" smtClean="0">
                <a:latin typeface="Berlin Sans FB" pitchFamily="34" charset="0"/>
              </a:rPr>
              <a:t> </a:t>
            </a:r>
            <a:r>
              <a:rPr lang="en-US" dirty="0" err="1" smtClean="0">
                <a:latin typeface="Berlin Sans FB" pitchFamily="34" charset="0"/>
              </a:rPr>
              <a:t>penilaian</a:t>
            </a:r>
            <a:r>
              <a:rPr lang="en-US" dirty="0" smtClean="0">
                <a:latin typeface="Berlin Sans FB" pitchFamily="34" charset="0"/>
              </a:rPr>
              <a:t> (</a:t>
            </a:r>
            <a:r>
              <a:rPr lang="en-US" dirty="0" err="1" smtClean="0">
                <a:latin typeface="Berlin Sans FB" pitchFamily="34" charset="0"/>
              </a:rPr>
              <a:t>penentuan</a:t>
            </a:r>
            <a:r>
              <a:rPr lang="en-US" dirty="0" smtClean="0">
                <a:latin typeface="Berlin Sans FB" pitchFamily="34" charset="0"/>
              </a:rPr>
              <a:t> KKM, </a:t>
            </a:r>
            <a:r>
              <a:rPr lang="en-US" dirty="0" err="1" smtClean="0">
                <a:latin typeface="Berlin Sans FB" pitchFamily="34" charset="0"/>
              </a:rPr>
              <a:t>kisi-kisi</a:t>
            </a:r>
            <a:r>
              <a:rPr lang="en-US" dirty="0" smtClean="0">
                <a:latin typeface="Berlin Sans FB" pitchFamily="34" charset="0"/>
              </a:rPr>
              <a:t>, </a:t>
            </a:r>
            <a:r>
              <a:rPr lang="en-US" dirty="0" err="1" smtClean="0">
                <a:latin typeface="Berlin Sans FB" pitchFamily="34" charset="0"/>
              </a:rPr>
              <a:t>instrumen</a:t>
            </a:r>
            <a:r>
              <a:rPr lang="en-US" dirty="0" smtClean="0">
                <a:latin typeface="Berlin Sans FB" pitchFamily="34" charset="0"/>
              </a:rPr>
              <a:t>, </a:t>
            </a:r>
            <a:r>
              <a:rPr lang="en-US" dirty="0" err="1" smtClean="0">
                <a:latin typeface="Berlin Sans FB" pitchFamily="34" charset="0"/>
              </a:rPr>
              <a:t>mengolah</a:t>
            </a:r>
            <a:r>
              <a:rPr lang="en-US" dirty="0" smtClean="0">
                <a:latin typeface="Berlin Sans FB" pitchFamily="34" charset="0"/>
              </a:rPr>
              <a:t>, </a:t>
            </a:r>
            <a:r>
              <a:rPr lang="en-US" dirty="0" err="1" smtClean="0">
                <a:latin typeface="Berlin Sans FB" pitchFamily="34" charset="0"/>
              </a:rPr>
              <a:t>analisis</a:t>
            </a:r>
            <a:r>
              <a:rPr lang="en-US" dirty="0" smtClean="0">
                <a:latin typeface="Berlin Sans FB" pitchFamily="34" charset="0"/>
              </a:rPr>
              <a:t>, </a:t>
            </a:r>
            <a:r>
              <a:rPr lang="en-US" dirty="0" err="1" smtClean="0">
                <a:latin typeface="Berlin Sans FB" pitchFamily="34" charset="0"/>
              </a:rPr>
              <a:t>interpretasi</a:t>
            </a:r>
            <a:r>
              <a:rPr lang="en-US" dirty="0" smtClean="0">
                <a:latin typeface="Berlin Sans FB" pitchFamily="34" charset="0"/>
              </a:rPr>
              <a:t>, </a:t>
            </a:r>
            <a:r>
              <a:rPr lang="en-US" dirty="0" err="1" smtClean="0">
                <a:latin typeface="Berlin Sans FB" pitchFamily="34" charset="0"/>
              </a:rPr>
              <a:t>pelaporan</a:t>
            </a:r>
            <a:r>
              <a:rPr lang="en-US" dirty="0" smtClean="0">
                <a:latin typeface="Berlin Sans FB" pitchFamily="34" charset="0"/>
              </a:rPr>
              <a:t> </a:t>
            </a:r>
            <a:r>
              <a:rPr lang="en-US" dirty="0" err="1" smtClean="0">
                <a:latin typeface="Berlin Sans FB" pitchFamily="34" charset="0"/>
              </a:rPr>
              <a:t>serta</a:t>
            </a:r>
            <a:r>
              <a:rPr lang="en-US" dirty="0" smtClean="0">
                <a:latin typeface="Berlin Sans FB" pitchFamily="34" charset="0"/>
              </a:rPr>
              <a:t> </a:t>
            </a:r>
            <a:r>
              <a:rPr lang="en-US" dirty="0" err="1" smtClean="0">
                <a:latin typeface="Berlin Sans FB" pitchFamily="34" charset="0"/>
              </a:rPr>
              <a:t>pemanfaatan</a:t>
            </a:r>
            <a:r>
              <a:rPr lang="en-US" dirty="0" smtClean="0">
                <a:latin typeface="Berlin Sans FB" pitchFamily="34" charset="0"/>
              </a:rPr>
              <a:t> </a:t>
            </a:r>
            <a:r>
              <a:rPr lang="en-US" dirty="0" err="1" smtClean="0">
                <a:latin typeface="Berlin Sans FB" pitchFamily="34" charset="0"/>
              </a:rPr>
              <a:t>hasil</a:t>
            </a:r>
            <a:r>
              <a:rPr lang="en-US" dirty="0" smtClean="0">
                <a:latin typeface="Berlin Sans FB" pitchFamily="34" charset="0"/>
              </a:rPr>
              <a:t> </a:t>
            </a:r>
            <a:r>
              <a:rPr lang="en-US" dirty="0" err="1" smtClean="0">
                <a:latin typeface="Berlin Sans FB" pitchFamily="34" charset="0"/>
              </a:rPr>
              <a:t>belajar</a:t>
            </a:r>
            <a:r>
              <a:rPr lang="en-US" dirty="0" smtClean="0">
                <a:latin typeface="Berlin Sans FB" pitchFamily="34" charset="0"/>
              </a:rPr>
              <a:t>) </a:t>
            </a:r>
            <a:r>
              <a:rPr lang="en-US" dirty="0" err="1" smtClean="0">
                <a:latin typeface="Berlin Sans FB" pitchFamily="34" charset="0"/>
              </a:rPr>
              <a:t>oleh</a:t>
            </a:r>
            <a:r>
              <a:rPr lang="en-US" dirty="0" smtClean="0">
                <a:latin typeface="Berlin Sans FB" pitchFamily="34" charset="0"/>
              </a:rPr>
              <a:t> </a:t>
            </a:r>
            <a:r>
              <a:rPr lang="en-US" dirty="0" err="1" smtClean="0">
                <a:latin typeface="Berlin Sans FB" pitchFamily="34" charset="0"/>
              </a:rPr>
              <a:t>Pendidik</a:t>
            </a:r>
            <a:r>
              <a:rPr lang="en-US" dirty="0" smtClean="0">
                <a:latin typeface="Berlin Sans FB" pitchFamily="34" charset="0"/>
              </a:rPr>
              <a:t> </a:t>
            </a:r>
            <a:r>
              <a:rPr lang="en-US" dirty="0" err="1" smtClean="0">
                <a:latin typeface="Berlin Sans FB" pitchFamily="34" charset="0"/>
              </a:rPr>
              <a:t>dan</a:t>
            </a:r>
            <a:r>
              <a:rPr lang="en-US" dirty="0" smtClean="0">
                <a:latin typeface="Berlin Sans FB" pitchFamily="34" charset="0"/>
              </a:rPr>
              <a:t> </a:t>
            </a:r>
            <a:r>
              <a:rPr lang="en-US" dirty="0" err="1" smtClean="0">
                <a:latin typeface="Berlin Sans FB" pitchFamily="34" charset="0"/>
              </a:rPr>
              <a:t>Satuan</a:t>
            </a:r>
            <a:r>
              <a:rPr lang="en-US" dirty="0" smtClean="0">
                <a:latin typeface="Berlin Sans FB" pitchFamily="34" charset="0"/>
              </a:rPr>
              <a:t> </a:t>
            </a:r>
            <a:r>
              <a:rPr lang="en-US" dirty="0" err="1" smtClean="0">
                <a:latin typeface="Berlin Sans FB" pitchFamily="34" charset="0"/>
              </a:rPr>
              <a:t>Pendidikan</a:t>
            </a:r>
            <a:r>
              <a:rPr lang="en-US" dirty="0" smtClean="0">
                <a:latin typeface="Berlin Sans FB" pitchFamily="34" charset="0"/>
              </a:rPr>
              <a:t>, </a:t>
            </a:r>
            <a:r>
              <a:rPr lang="en-US" dirty="0" err="1" smtClean="0">
                <a:latin typeface="Berlin Sans FB" pitchFamily="34" charset="0"/>
              </a:rPr>
              <a:t>diatur</a:t>
            </a:r>
            <a:r>
              <a:rPr lang="en-US" dirty="0" smtClean="0">
                <a:latin typeface="Berlin Sans FB" pitchFamily="34" charset="0"/>
              </a:rPr>
              <a:t> </a:t>
            </a:r>
            <a:r>
              <a:rPr lang="en-US" dirty="0" err="1" smtClean="0">
                <a:latin typeface="Berlin Sans FB" pitchFamily="34" charset="0"/>
              </a:rPr>
              <a:t>dalam</a:t>
            </a:r>
            <a:r>
              <a:rPr lang="en-US" dirty="0" smtClean="0">
                <a:latin typeface="Berlin Sans FB" pitchFamily="34" charset="0"/>
              </a:rPr>
              <a:t> </a:t>
            </a:r>
            <a:r>
              <a:rPr lang="en-US" dirty="0" err="1" smtClean="0">
                <a:latin typeface="Berlin Sans FB" pitchFamily="34" charset="0"/>
              </a:rPr>
              <a:t>pedoman</a:t>
            </a:r>
            <a:r>
              <a:rPr lang="en-US" dirty="0" smtClean="0">
                <a:latin typeface="Berlin Sans FB" pitchFamily="34" charset="0"/>
              </a:rPr>
              <a:t> yang </a:t>
            </a:r>
            <a:r>
              <a:rPr lang="en-US" dirty="0" err="1" smtClean="0">
                <a:latin typeface="Berlin Sans FB" pitchFamily="34" charset="0"/>
              </a:rPr>
              <a:t>disusun</a:t>
            </a:r>
            <a:r>
              <a:rPr lang="en-US" dirty="0" smtClean="0">
                <a:latin typeface="Berlin Sans FB" pitchFamily="34" charset="0"/>
              </a:rPr>
              <a:t> </a:t>
            </a:r>
            <a:r>
              <a:rPr lang="en-US" dirty="0" err="1" smtClean="0">
                <a:latin typeface="Berlin Sans FB" pitchFamily="34" charset="0"/>
              </a:rPr>
              <a:t>oleh</a:t>
            </a:r>
            <a:r>
              <a:rPr lang="en-US" dirty="0" smtClean="0">
                <a:latin typeface="Berlin Sans FB" pitchFamily="34" charset="0"/>
              </a:rPr>
              <a:t> </a:t>
            </a:r>
            <a:r>
              <a:rPr lang="en-US" dirty="0" err="1" smtClean="0">
                <a:latin typeface="Berlin Sans FB" pitchFamily="34" charset="0"/>
              </a:rPr>
              <a:t>Direktorat</a:t>
            </a:r>
            <a:r>
              <a:rPr lang="en-US" dirty="0" smtClean="0">
                <a:latin typeface="Berlin Sans FB" pitchFamily="34" charset="0"/>
              </a:rPr>
              <a:t> </a:t>
            </a:r>
            <a:r>
              <a:rPr lang="en-US" dirty="0" err="1" smtClean="0">
                <a:latin typeface="Berlin Sans FB" pitchFamily="34" charset="0"/>
              </a:rPr>
              <a:t>Jenderal</a:t>
            </a:r>
            <a:r>
              <a:rPr lang="en-US" dirty="0" smtClean="0">
                <a:latin typeface="Berlin Sans FB" pitchFamily="34" charset="0"/>
              </a:rPr>
              <a:t> </a:t>
            </a:r>
            <a:r>
              <a:rPr lang="en-US" dirty="0" err="1" smtClean="0">
                <a:latin typeface="Berlin Sans FB" pitchFamily="34" charset="0"/>
              </a:rPr>
              <a:t>terkait</a:t>
            </a:r>
            <a:r>
              <a:rPr lang="en-US" dirty="0" smtClean="0">
                <a:latin typeface="Berlin Sans FB" pitchFamily="34" charset="0"/>
              </a:rPr>
              <a:t> </a:t>
            </a:r>
            <a:r>
              <a:rPr lang="en-US" dirty="0" err="1" smtClean="0">
                <a:latin typeface="Berlin Sans FB" pitchFamily="34" charset="0"/>
              </a:rPr>
              <a:t>berkoordinasi</a:t>
            </a:r>
            <a:r>
              <a:rPr lang="en-US" dirty="0" smtClean="0">
                <a:latin typeface="Berlin Sans FB" pitchFamily="34" charset="0"/>
              </a:rPr>
              <a:t> </a:t>
            </a:r>
            <a:r>
              <a:rPr lang="en-US" dirty="0" err="1" smtClean="0">
                <a:latin typeface="Berlin Sans FB" pitchFamily="34" charset="0"/>
              </a:rPr>
              <a:t>dengan</a:t>
            </a:r>
            <a:r>
              <a:rPr lang="en-US" dirty="0" smtClean="0">
                <a:latin typeface="Berlin Sans FB" pitchFamily="34" charset="0"/>
              </a:rPr>
              <a:t> </a:t>
            </a:r>
            <a:r>
              <a:rPr lang="en-US" dirty="0" err="1" smtClean="0">
                <a:latin typeface="Berlin Sans FB" pitchFamily="34" charset="0"/>
              </a:rPr>
              <a:t>Badan</a:t>
            </a:r>
            <a:r>
              <a:rPr lang="en-US" dirty="0" smtClean="0">
                <a:latin typeface="Berlin Sans FB" pitchFamily="34" charset="0"/>
              </a:rPr>
              <a:t> </a:t>
            </a:r>
            <a:r>
              <a:rPr lang="en-US" dirty="0" err="1" smtClean="0">
                <a:latin typeface="Berlin Sans FB" pitchFamily="34" charset="0"/>
              </a:rPr>
              <a:t>Penelitian</a:t>
            </a:r>
            <a:r>
              <a:rPr lang="en-US" dirty="0" smtClean="0">
                <a:latin typeface="Berlin Sans FB" pitchFamily="34" charset="0"/>
              </a:rPr>
              <a:t> </a:t>
            </a:r>
            <a:r>
              <a:rPr lang="en-US" dirty="0" err="1" smtClean="0">
                <a:latin typeface="Berlin Sans FB" pitchFamily="34" charset="0"/>
              </a:rPr>
              <a:t>dan</a:t>
            </a:r>
            <a:r>
              <a:rPr lang="en-US" dirty="0" smtClean="0">
                <a:latin typeface="Berlin Sans FB" pitchFamily="34" charset="0"/>
              </a:rPr>
              <a:t> </a:t>
            </a:r>
            <a:r>
              <a:rPr lang="en-US" dirty="0" err="1" smtClean="0">
                <a:latin typeface="Berlin Sans FB" pitchFamily="34" charset="0"/>
              </a:rPr>
              <a:t>Pengembangan</a:t>
            </a:r>
            <a:r>
              <a:rPr lang="en-US" dirty="0" smtClean="0">
                <a:latin typeface="Berlin Sans FB" pitchFamily="34" charset="0"/>
              </a:rPr>
              <a:t> </a:t>
            </a:r>
            <a:r>
              <a:rPr lang="en-US" dirty="0" err="1" smtClean="0">
                <a:latin typeface="Berlin Sans FB" pitchFamily="34" charset="0"/>
              </a:rPr>
              <a:t>Kementerian</a:t>
            </a:r>
            <a:r>
              <a:rPr lang="en-US" dirty="0" smtClean="0">
                <a:latin typeface="Berlin Sans FB" pitchFamily="34" charset="0"/>
              </a:rPr>
              <a:t> </a:t>
            </a:r>
          </a:p>
          <a:p>
            <a:pPr algn="ctr"/>
            <a:endParaRPr lang="en-US" dirty="0" smtClean="0">
              <a:latin typeface="Berlin Sans FB" pitchFamily="34" charset="0"/>
            </a:endParaRPr>
          </a:p>
          <a:p>
            <a:pPr algn="ctr"/>
            <a:endParaRPr lang="en-US" dirty="0">
              <a:latin typeface="Berlin Sans FB" pitchFamily="34" charset="0"/>
            </a:endParaRPr>
          </a:p>
        </p:txBody>
      </p:sp>
      <p:sp>
        <p:nvSpPr>
          <p:cNvPr id="5" name="Down Arrow 4"/>
          <p:cNvSpPr/>
          <p:nvPr/>
        </p:nvSpPr>
        <p:spPr>
          <a:xfrm>
            <a:off x="3476625" y="1581150"/>
            <a:ext cx="2190750" cy="4000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ox(in)">
                                      <p:cBhvr>
                                        <p:cTn id="7" dur="500"/>
                                        <p:tgtEl>
                                          <p:spTgt spid="3">
                                            <p:bg/>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ox(in)">
                                      <p:cBhvr>
                                        <p:cTn id="10" dur="500"/>
                                        <p:tgtEl>
                                          <p:spTgt spid="3">
                                            <p:txEl>
                                              <p:pRg st="0" end="0"/>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ox(in)">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278"/>
            <a:ext cx="8229600" cy="1143000"/>
          </a:xfrm>
        </p:spPr>
        <p:txBody>
          <a:bodyPr>
            <a:normAutofit/>
          </a:bodyPr>
          <a:lstStyle/>
          <a:p>
            <a:r>
              <a:rPr lang="en-US" sz="2600" dirty="0" smtClean="0">
                <a:solidFill>
                  <a:srgbClr val="663300"/>
                </a:solidFill>
                <a:latin typeface="Berlin Sans FB" pitchFamily="34" charset="0"/>
              </a:rPr>
              <a:t>LAPORAN HASIL BELAJAR </a:t>
            </a:r>
            <a:br>
              <a:rPr lang="en-US" sz="2600" dirty="0" smtClean="0">
                <a:solidFill>
                  <a:srgbClr val="663300"/>
                </a:solidFill>
                <a:latin typeface="Berlin Sans FB" pitchFamily="34" charset="0"/>
              </a:rPr>
            </a:br>
            <a:r>
              <a:rPr lang="en-US" sz="2600" dirty="0" smtClean="0">
                <a:solidFill>
                  <a:srgbClr val="663300"/>
                </a:solidFill>
                <a:latin typeface="Berlin Sans FB" pitchFamily="34" charset="0"/>
              </a:rPr>
              <a:t>(RAPOR)</a:t>
            </a:r>
            <a:endParaRPr lang="en-US" sz="2600" dirty="0">
              <a:solidFill>
                <a:srgbClr val="663300"/>
              </a:solidFill>
              <a:latin typeface="Berlin Sans FB" pitchFamily="34" charset="0"/>
            </a:endParaRPr>
          </a:p>
        </p:txBody>
      </p:sp>
      <p:graphicFrame>
        <p:nvGraphicFramePr>
          <p:cNvPr id="4" name="Content Placeholder 3"/>
          <p:cNvGraphicFramePr>
            <a:graphicFrameLocks noGrp="1"/>
          </p:cNvGraphicFramePr>
          <p:nvPr>
            <p:ph idx="1"/>
          </p:nvPr>
        </p:nvGraphicFramePr>
        <p:xfrm>
          <a:off x="441435" y="1568663"/>
          <a:ext cx="8525144" cy="3845404"/>
        </p:xfrm>
        <a:graphic>
          <a:graphicData uri="http://schemas.openxmlformats.org/drawingml/2006/table">
            <a:tbl>
              <a:tblPr firstRow="1" bandRow="1">
                <a:tableStyleId>{5C22544A-7EE6-4342-B048-85BDC9FD1C3A}</a:tableStyleId>
              </a:tblPr>
              <a:tblGrid>
                <a:gridCol w="489034"/>
                <a:gridCol w="2255867"/>
                <a:gridCol w="804540"/>
                <a:gridCol w="1016104"/>
                <a:gridCol w="3959599"/>
              </a:tblGrid>
              <a:tr h="489751">
                <a:tc>
                  <a:txBody>
                    <a:bodyPr/>
                    <a:lstStyle/>
                    <a:p>
                      <a:pPr algn="ctr"/>
                      <a:r>
                        <a:rPr lang="en-US" sz="1700" b="0" dirty="0" smtClean="0"/>
                        <a:t>No</a:t>
                      </a:r>
                      <a:endParaRPr lang="en-US" sz="1700" b="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1700" b="0" dirty="0" smtClean="0"/>
                        <a:t>Mata </a:t>
                      </a:r>
                      <a:r>
                        <a:rPr lang="en-US" sz="1700" b="0" dirty="0" err="1" smtClean="0"/>
                        <a:t>Pelajaran</a:t>
                      </a:r>
                      <a:endParaRPr lang="en-US" sz="1700" b="0" dirty="0"/>
                    </a:p>
                  </a:txBody>
                  <a:tcPr>
                    <a:lnT w="12700" cap="flat" cmpd="sng" algn="ctr">
                      <a:solidFill>
                        <a:schemeClr val="tx1"/>
                      </a:solidFill>
                      <a:prstDash val="solid"/>
                      <a:round/>
                      <a:headEnd type="none" w="med" len="med"/>
                      <a:tailEnd type="none" w="med" len="med"/>
                    </a:lnT>
                  </a:tcPr>
                </a:tc>
                <a:tc>
                  <a:txBody>
                    <a:bodyPr/>
                    <a:lstStyle/>
                    <a:p>
                      <a:pPr algn="ctr"/>
                      <a:r>
                        <a:rPr lang="en-US" sz="1700" b="0" dirty="0" err="1" smtClean="0"/>
                        <a:t>Nilai</a:t>
                      </a:r>
                      <a:endParaRPr lang="en-US" sz="1700" b="0" dirty="0"/>
                    </a:p>
                  </a:txBody>
                  <a:tcPr>
                    <a:lnT w="12700" cap="flat" cmpd="sng" algn="ctr">
                      <a:solidFill>
                        <a:schemeClr val="tx1"/>
                      </a:solidFill>
                      <a:prstDash val="solid"/>
                      <a:round/>
                      <a:headEnd type="none" w="med" len="med"/>
                      <a:tailEnd type="none" w="med" len="med"/>
                    </a:lnT>
                  </a:tcPr>
                </a:tc>
                <a:tc>
                  <a:txBody>
                    <a:bodyPr/>
                    <a:lstStyle/>
                    <a:p>
                      <a:pPr algn="ctr"/>
                      <a:r>
                        <a:rPr lang="en-US" sz="1700" b="0" dirty="0" err="1" smtClean="0"/>
                        <a:t>Predikat</a:t>
                      </a:r>
                      <a:endParaRPr lang="en-US" sz="1700" b="0" dirty="0"/>
                    </a:p>
                  </a:txBody>
                  <a:tcPr>
                    <a:lnT w="12700" cap="flat" cmpd="sng" algn="ctr">
                      <a:solidFill>
                        <a:schemeClr val="tx1"/>
                      </a:solidFill>
                      <a:prstDash val="solid"/>
                      <a:round/>
                      <a:headEnd type="none" w="med" len="med"/>
                      <a:tailEnd type="none" w="med" len="med"/>
                    </a:lnT>
                  </a:tcPr>
                </a:tc>
                <a:tc>
                  <a:txBody>
                    <a:bodyPr/>
                    <a:lstStyle/>
                    <a:p>
                      <a:pPr algn="ctr"/>
                      <a:r>
                        <a:rPr lang="en-US" sz="1700" b="0" dirty="0" err="1" smtClean="0"/>
                        <a:t>Deskripsi</a:t>
                      </a:r>
                      <a:endParaRPr lang="en-US" sz="1700" b="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489751">
                <a:tc gridSpan="5">
                  <a:txBody>
                    <a:bodyPr/>
                    <a:lstStyle/>
                    <a:p>
                      <a:r>
                        <a:rPr lang="en-US" sz="1700" b="0" dirty="0" err="1" smtClean="0"/>
                        <a:t>Kelompok</a:t>
                      </a:r>
                      <a:r>
                        <a:rPr lang="en-US" sz="1700" b="0" dirty="0" smtClean="0"/>
                        <a:t>  B (</a:t>
                      </a:r>
                      <a:r>
                        <a:rPr lang="en-US" sz="1700" b="0" dirty="0" err="1" smtClean="0"/>
                        <a:t>Umum</a:t>
                      </a:r>
                      <a:r>
                        <a:rPr lang="en-US" sz="1700" b="0" dirty="0" smtClean="0"/>
                        <a:t>)</a:t>
                      </a:r>
                      <a:endParaRPr lang="en-US" sz="17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r>
              <a:tr h="489751">
                <a:tc>
                  <a:txBody>
                    <a:bodyPr/>
                    <a:lstStyle/>
                    <a:p>
                      <a:pPr algn="ctr"/>
                      <a:r>
                        <a:rPr lang="en-US" sz="1800" b="0" dirty="0" smtClean="0"/>
                        <a:t>1</a:t>
                      </a:r>
                      <a:endParaRPr lang="en-US" sz="1800" b="0" dirty="0"/>
                    </a:p>
                  </a:txBody>
                  <a:tcPr>
                    <a:lnL w="12700" cap="flat" cmpd="sng" algn="ctr">
                      <a:solidFill>
                        <a:schemeClr val="tx1"/>
                      </a:solidFill>
                      <a:prstDash val="solid"/>
                      <a:round/>
                      <a:headEnd type="none" w="med" len="med"/>
                      <a:tailEnd type="none" w="med" len="med"/>
                    </a:lnL>
                  </a:tcPr>
                </a:tc>
                <a:tc>
                  <a:txBody>
                    <a:bodyPr/>
                    <a:lstStyle/>
                    <a:p>
                      <a:r>
                        <a:rPr lang="en-US" sz="1800" b="0" dirty="0" err="1" smtClean="0">
                          <a:solidFill>
                            <a:srgbClr val="0000FF"/>
                          </a:solidFill>
                        </a:rPr>
                        <a:t>Seni</a:t>
                      </a:r>
                      <a:r>
                        <a:rPr lang="en-US" sz="1800" b="0" dirty="0" smtClean="0">
                          <a:solidFill>
                            <a:srgbClr val="0000FF"/>
                          </a:solidFill>
                        </a:rPr>
                        <a:t> </a:t>
                      </a:r>
                      <a:r>
                        <a:rPr lang="en-US" sz="1800" b="0" dirty="0" err="1" smtClean="0">
                          <a:solidFill>
                            <a:srgbClr val="0000FF"/>
                          </a:solidFill>
                        </a:rPr>
                        <a:t>Budaya</a:t>
                      </a:r>
                      <a:endParaRPr lang="en-US" sz="1800" b="0" dirty="0">
                        <a:solidFill>
                          <a:srgbClr val="0000FF"/>
                        </a:solidFill>
                      </a:endParaRPr>
                    </a:p>
                  </a:txBody>
                  <a:tcPr/>
                </a:tc>
                <a:tc>
                  <a:txBody>
                    <a:bodyPr/>
                    <a:lstStyle/>
                    <a:p>
                      <a:pPr algn="ctr"/>
                      <a:r>
                        <a:rPr lang="en-US" sz="1800" b="0" dirty="0" smtClean="0">
                          <a:solidFill>
                            <a:srgbClr val="0000FF"/>
                          </a:solidFill>
                        </a:rPr>
                        <a:t>83</a:t>
                      </a:r>
                      <a:endParaRPr lang="en-US" sz="1800" b="0" dirty="0">
                        <a:solidFill>
                          <a:srgbClr val="0000FF"/>
                        </a:solidFill>
                      </a:endParaRPr>
                    </a:p>
                  </a:txBody>
                  <a:tcPr/>
                </a:tc>
                <a:tc>
                  <a:txBody>
                    <a:bodyPr/>
                    <a:lstStyle/>
                    <a:p>
                      <a:pPr algn="ctr"/>
                      <a:r>
                        <a:rPr lang="en-US" sz="1800" b="0" dirty="0" smtClean="0">
                          <a:solidFill>
                            <a:srgbClr val="0000FF"/>
                          </a:solidFill>
                        </a:rPr>
                        <a:t>B</a:t>
                      </a:r>
                      <a:endParaRPr lang="en-US" sz="1800" b="0" dirty="0">
                        <a:solidFill>
                          <a:srgbClr val="0000FF"/>
                        </a:solidFill>
                      </a:endParaRPr>
                    </a:p>
                  </a:txBody>
                  <a:tcPr/>
                </a:tc>
                <a:tc>
                  <a:txBody>
                    <a:bodyPr/>
                    <a:lstStyle/>
                    <a:p>
                      <a:pPr algn="l"/>
                      <a:r>
                        <a:rPr lang="id-ID" sz="1800" b="0" dirty="0" smtClean="0">
                          <a:solidFill>
                            <a:srgbClr val="0000FF"/>
                          </a:solidFill>
                          <a:latin typeface="Berlin Sans FB" pitchFamily="34" charset="0"/>
                        </a:rPr>
                        <a:t>Memiliki keterampilan  lebih dalam m</a:t>
                      </a:r>
                      <a:r>
                        <a:rPr lang="nl-NL" sz="1800" b="0" dirty="0" smtClean="0">
                          <a:solidFill>
                            <a:srgbClr val="0000FF"/>
                          </a:solidFill>
                          <a:latin typeface="Berlin Sans FB" pitchFamily="34" charset="0"/>
                        </a:rPr>
                        <a:t>eragakan ragam gerak tari sesuai dengan</a:t>
                      </a:r>
                      <a:r>
                        <a:rPr lang="id-ID" sz="1800" b="0" dirty="0" smtClean="0">
                          <a:solidFill>
                            <a:srgbClr val="0000FF"/>
                          </a:solidFill>
                          <a:latin typeface="Berlin Sans FB" pitchFamily="34" charset="0"/>
                        </a:rPr>
                        <a:t> pendukung pertunjukan</a:t>
                      </a:r>
                      <a:endParaRPr lang="id-ID" sz="1800" b="0" dirty="0">
                        <a:solidFill>
                          <a:srgbClr val="0000FF"/>
                        </a:solidFill>
                      </a:endParaRPr>
                    </a:p>
                  </a:txBody>
                  <a:tcPr>
                    <a:lnR w="12700" cap="flat" cmpd="sng" algn="ctr">
                      <a:solidFill>
                        <a:schemeClr val="tx1"/>
                      </a:solidFill>
                      <a:prstDash val="solid"/>
                      <a:round/>
                      <a:headEnd type="none" w="med" len="med"/>
                      <a:tailEnd type="none" w="med" len="med"/>
                    </a:lnR>
                  </a:tcPr>
                </a:tc>
              </a:tr>
              <a:tr h="489751">
                <a:tc>
                  <a:txBody>
                    <a:bodyPr/>
                    <a:lstStyle/>
                    <a:p>
                      <a:pPr algn="ctr"/>
                      <a:r>
                        <a:rPr lang="en-US" sz="1700" b="0" dirty="0" smtClean="0"/>
                        <a:t>2</a:t>
                      </a:r>
                      <a:endParaRPr lang="en-US" sz="1700" b="0" dirty="0"/>
                    </a:p>
                  </a:txBody>
                  <a:tcPr>
                    <a:lnL w="12700" cap="flat" cmpd="sng" algn="ctr">
                      <a:solidFill>
                        <a:schemeClr val="tx1"/>
                      </a:solidFill>
                      <a:prstDash val="solid"/>
                      <a:round/>
                      <a:headEnd type="none" w="med" len="med"/>
                      <a:tailEnd type="none" w="med" len="med"/>
                    </a:lnL>
                  </a:tcPr>
                </a:tc>
                <a:tc>
                  <a:txBody>
                    <a:bodyPr/>
                    <a:lstStyle/>
                    <a:p>
                      <a:r>
                        <a:rPr lang="en-US" sz="1700" b="0" dirty="0" err="1" smtClean="0"/>
                        <a:t>Pendidikan</a:t>
                      </a:r>
                      <a:r>
                        <a:rPr lang="en-US" sz="1700" b="0" dirty="0" smtClean="0"/>
                        <a:t> </a:t>
                      </a:r>
                      <a:r>
                        <a:rPr lang="en-US" sz="1700" b="0" dirty="0" err="1" smtClean="0"/>
                        <a:t>Jasmani</a:t>
                      </a:r>
                      <a:r>
                        <a:rPr lang="en-US" sz="1700" b="0" dirty="0" smtClean="0"/>
                        <a:t> </a:t>
                      </a:r>
                      <a:r>
                        <a:rPr lang="en-US" sz="1700" b="0" dirty="0" err="1" smtClean="0"/>
                        <a:t>Olahraga</a:t>
                      </a:r>
                      <a:r>
                        <a:rPr lang="en-US" sz="1700" b="0" baseline="0" dirty="0" smtClean="0"/>
                        <a:t> </a:t>
                      </a:r>
                      <a:r>
                        <a:rPr lang="en-US" sz="1700" b="0" baseline="0" dirty="0" err="1" smtClean="0"/>
                        <a:t>dan</a:t>
                      </a:r>
                      <a:r>
                        <a:rPr lang="en-US" sz="1700" b="0" baseline="0" dirty="0" smtClean="0"/>
                        <a:t> </a:t>
                      </a:r>
                      <a:r>
                        <a:rPr lang="en-US" sz="1700" b="0" baseline="0" dirty="0" err="1" smtClean="0"/>
                        <a:t>Kesehatan</a:t>
                      </a:r>
                      <a:endParaRPr lang="en-US" sz="1700" b="0" dirty="0"/>
                    </a:p>
                  </a:txBody>
                  <a:tcPr/>
                </a:tc>
                <a:tc>
                  <a:txBody>
                    <a:bodyPr/>
                    <a:lstStyle/>
                    <a:p>
                      <a:endParaRPr lang="en-US" sz="1700" b="0"/>
                    </a:p>
                  </a:txBody>
                  <a:tcPr/>
                </a:tc>
                <a:tc>
                  <a:txBody>
                    <a:bodyPr/>
                    <a:lstStyle/>
                    <a:p>
                      <a:endParaRPr lang="en-US" sz="1700" b="0"/>
                    </a:p>
                  </a:txBody>
                  <a:tcPr/>
                </a:tc>
                <a:tc>
                  <a:txBody>
                    <a:bodyPr/>
                    <a:lstStyle/>
                    <a:p>
                      <a:endParaRPr lang="en-US" sz="1700" b="0" dirty="0"/>
                    </a:p>
                  </a:txBody>
                  <a:tcPr>
                    <a:lnR w="12700" cap="flat" cmpd="sng" algn="ctr">
                      <a:solidFill>
                        <a:schemeClr val="tx1"/>
                      </a:solidFill>
                      <a:prstDash val="solid"/>
                      <a:round/>
                      <a:headEnd type="none" w="med" len="med"/>
                      <a:tailEnd type="none" w="med" len="med"/>
                    </a:lnR>
                  </a:tcPr>
                </a:tc>
              </a:tr>
              <a:tr h="489751">
                <a:tc>
                  <a:txBody>
                    <a:bodyPr/>
                    <a:lstStyle/>
                    <a:p>
                      <a:pPr algn="ctr"/>
                      <a:r>
                        <a:rPr lang="en-US" sz="1700" b="0" dirty="0" smtClean="0"/>
                        <a:t>3</a:t>
                      </a:r>
                      <a:endParaRPr lang="en-US" sz="1700" b="0" dirty="0"/>
                    </a:p>
                  </a:txBody>
                  <a:tcPr>
                    <a:lnL w="12700" cap="flat" cmpd="sng" algn="ctr">
                      <a:solidFill>
                        <a:schemeClr val="tx1"/>
                      </a:solidFill>
                      <a:prstDash val="solid"/>
                      <a:round/>
                      <a:headEnd type="none" w="med" len="med"/>
                      <a:tailEnd type="none" w="med" len="med"/>
                    </a:lnL>
                  </a:tcPr>
                </a:tc>
                <a:tc>
                  <a:txBody>
                    <a:bodyPr/>
                    <a:lstStyle/>
                    <a:p>
                      <a:r>
                        <a:rPr lang="en-US" sz="1700" b="0" dirty="0" err="1" smtClean="0"/>
                        <a:t>Prakarya</a:t>
                      </a:r>
                      <a:r>
                        <a:rPr lang="en-US" sz="1700" b="0" dirty="0" smtClean="0"/>
                        <a:t> </a:t>
                      </a:r>
                      <a:r>
                        <a:rPr lang="en-US" sz="1700" b="0" dirty="0" err="1" smtClean="0"/>
                        <a:t>dan</a:t>
                      </a:r>
                      <a:r>
                        <a:rPr lang="en-US" sz="1700" b="0" dirty="0" smtClean="0"/>
                        <a:t> </a:t>
                      </a:r>
                      <a:r>
                        <a:rPr lang="en-US" sz="1700" b="0" dirty="0" err="1" smtClean="0"/>
                        <a:t>Kewirausahaan</a:t>
                      </a:r>
                      <a:endParaRPr lang="en-US" sz="1700" b="0" dirty="0"/>
                    </a:p>
                  </a:txBody>
                  <a:tcPr/>
                </a:tc>
                <a:tc>
                  <a:txBody>
                    <a:bodyPr/>
                    <a:lstStyle/>
                    <a:p>
                      <a:endParaRPr lang="en-US" sz="1700" b="0"/>
                    </a:p>
                  </a:txBody>
                  <a:tcPr/>
                </a:tc>
                <a:tc>
                  <a:txBody>
                    <a:bodyPr/>
                    <a:lstStyle/>
                    <a:p>
                      <a:endParaRPr lang="en-US" sz="1700" b="0"/>
                    </a:p>
                  </a:txBody>
                  <a:tcPr/>
                </a:tc>
                <a:tc>
                  <a:txBody>
                    <a:bodyPr/>
                    <a:lstStyle/>
                    <a:p>
                      <a:endParaRPr lang="en-US" sz="1700" b="0"/>
                    </a:p>
                  </a:txBody>
                  <a:tcPr>
                    <a:lnR w="12700" cap="flat" cmpd="sng" algn="ctr">
                      <a:solidFill>
                        <a:schemeClr val="tx1"/>
                      </a:solidFill>
                      <a:prstDash val="solid"/>
                      <a:round/>
                      <a:headEnd type="none" w="med" len="med"/>
                      <a:tailEnd type="none" w="med" len="med"/>
                    </a:lnR>
                  </a:tcPr>
                </a:tc>
              </a:tr>
              <a:tr h="473222">
                <a:tc>
                  <a:txBody>
                    <a:bodyPr/>
                    <a:lstStyle/>
                    <a:p>
                      <a:pPr algn="ctr"/>
                      <a:r>
                        <a:rPr lang="en-US" sz="1700" b="0" dirty="0" smtClean="0"/>
                        <a:t>4</a:t>
                      </a:r>
                      <a:endParaRPr lang="en-US" sz="1700" b="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sz="1700" b="0" dirty="0" smtClean="0">
                          <a:solidFill>
                            <a:srgbClr val="0000FF"/>
                          </a:solidFill>
                        </a:rPr>
                        <a:t>….</a:t>
                      </a:r>
                      <a:endParaRPr lang="en-US" sz="1700" b="0" dirty="0">
                        <a:solidFill>
                          <a:srgbClr val="0000FF"/>
                        </a:solidFill>
                      </a:endParaRPr>
                    </a:p>
                  </a:txBody>
                  <a:tcPr>
                    <a:lnB w="12700" cap="flat" cmpd="sng" algn="ctr">
                      <a:solidFill>
                        <a:schemeClr val="tx1"/>
                      </a:solidFill>
                      <a:prstDash val="solid"/>
                      <a:round/>
                      <a:headEnd type="none" w="med" len="med"/>
                      <a:tailEnd type="none" w="med" len="med"/>
                    </a:lnB>
                  </a:tcPr>
                </a:tc>
                <a:tc>
                  <a:txBody>
                    <a:bodyPr/>
                    <a:lstStyle/>
                    <a:p>
                      <a:endParaRPr lang="en-US"/>
                    </a:p>
                  </a:txBody>
                  <a:tcPr>
                    <a:lnB w="12700" cap="flat" cmpd="sng" algn="ctr">
                      <a:solidFill>
                        <a:schemeClr val="tx1"/>
                      </a:solidFill>
                      <a:prstDash val="solid"/>
                      <a:round/>
                      <a:headEnd type="none" w="med" len="med"/>
                      <a:tailEnd type="none" w="med" len="med"/>
                    </a:lnB>
                  </a:tcPr>
                </a:tc>
                <a:tc>
                  <a:txBody>
                    <a:bodyPr/>
                    <a:lstStyle/>
                    <a:p>
                      <a:endParaRPr lang="en-US"/>
                    </a:p>
                  </a:txBody>
                  <a:tcPr>
                    <a:lnB w="12700" cap="flat" cmpd="sng" algn="ctr">
                      <a:solidFill>
                        <a:schemeClr val="tx1"/>
                      </a:solidFill>
                      <a:prstDash val="solid"/>
                      <a:round/>
                      <a:headEnd type="none" w="med" len="med"/>
                      <a:tailEnd type="none" w="med" len="med"/>
                    </a:lnB>
                  </a:tcPr>
                </a:tc>
                <a:tc>
                  <a:txBody>
                    <a:bodyPr/>
                    <a:lstStyle/>
                    <a:p>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6" name="TextBox 5"/>
          <p:cNvSpPr txBox="1"/>
          <p:nvPr/>
        </p:nvSpPr>
        <p:spPr>
          <a:xfrm>
            <a:off x="394137" y="835560"/>
            <a:ext cx="4130565" cy="723275"/>
          </a:xfrm>
          <a:prstGeom prst="rect">
            <a:avLst/>
          </a:prstGeom>
          <a:noFill/>
        </p:spPr>
        <p:txBody>
          <a:bodyPr wrap="square" rtlCol="0">
            <a:spAutoFit/>
          </a:bodyPr>
          <a:lstStyle/>
          <a:p>
            <a:r>
              <a:rPr lang="en-US" b="1" dirty="0" smtClean="0"/>
              <a:t>C. </a:t>
            </a:r>
            <a:r>
              <a:rPr lang="en-US" b="1" dirty="0" err="1" smtClean="0"/>
              <a:t>Keterampilan</a:t>
            </a:r>
            <a:endParaRPr lang="en-US" b="1" dirty="0" smtClean="0"/>
          </a:p>
          <a:p>
            <a:pPr>
              <a:spcBef>
                <a:spcPts val="600"/>
              </a:spcBef>
            </a:pPr>
            <a:r>
              <a:rPr lang="en-US" dirty="0" smtClean="0"/>
              <a:t>     KKM= 65</a:t>
            </a:r>
            <a:endParaRPr lang="en-US" dirty="0"/>
          </a:p>
        </p:txBody>
      </p:sp>
      <p:graphicFrame>
        <p:nvGraphicFramePr>
          <p:cNvPr id="7" name="Table 6"/>
          <p:cNvGraphicFramePr>
            <a:graphicFrameLocks noGrp="1"/>
          </p:cNvGraphicFramePr>
          <p:nvPr/>
        </p:nvGraphicFramePr>
        <p:xfrm>
          <a:off x="451278" y="5832571"/>
          <a:ext cx="3598223" cy="808003"/>
        </p:xfrm>
        <a:graphic>
          <a:graphicData uri="http://schemas.openxmlformats.org/drawingml/2006/table">
            <a:tbl>
              <a:tblPr/>
              <a:tblGrid>
                <a:gridCol w="724395"/>
                <a:gridCol w="938150"/>
                <a:gridCol w="961902"/>
                <a:gridCol w="973776"/>
              </a:tblGrid>
              <a:tr h="274965">
                <a:tc gridSpan="4">
                  <a:txBody>
                    <a:bodyPr/>
                    <a:lstStyle/>
                    <a:p>
                      <a:pPr indent="-228600" algn="ctr">
                        <a:lnSpc>
                          <a:spcPct val="115000"/>
                        </a:lnSpc>
                        <a:spcAft>
                          <a:spcPts val="0"/>
                        </a:spcAft>
                      </a:pPr>
                      <a:r>
                        <a:rPr lang="id-ID" sz="1300" dirty="0">
                          <a:latin typeface="Berlin Sans FB" pitchFamily="34" charset="0"/>
                          <a:ea typeface="Times New Roman"/>
                          <a:cs typeface="Times New Roman"/>
                        </a:rPr>
                        <a:t>Predikat</a:t>
                      </a:r>
                      <a:endParaRPr lang="id-ID" sz="1300" dirty="0">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id-ID"/>
                    </a:p>
                  </a:txBody>
                  <a:tcPr/>
                </a:tc>
                <a:tc hMerge="1">
                  <a:txBody>
                    <a:bodyPr/>
                    <a:lstStyle/>
                    <a:p>
                      <a:endParaRPr lang="id-ID"/>
                    </a:p>
                  </a:txBody>
                  <a:tcPr/>
                </a:tc>
                <a:tc hMerge="1">
                  <a:txBody>
                    <a:bodyPr/>
                    <a:lstStyle/>
                    <a:p>
                      <a:endParaRPr lang="id-ID"/>
                    </a:p>
                  </a:txBody>
                  <a:tcPr/>
                </a:tc>
              </a:tr>
              <a:tr h="236163">
                <a:tc>
                  <a:txBody>
                    <a:bodyPr/>
                    <a:lstStyle/>
                    <a:p>
                      <a:pPr indent="-226695" algn="ctr">
                        <a:lnSpc>
                          <a:spcPct val="115000"/>
                        </a:lnSpc>
                        <a:spcAft>
                          <a:spcPts val="0"/>
                        </a:spcAft>
                      </a:pPr>
                      <a:r>
                        <a:rPr lang="id-ID" sz="1300" dirty="0" smtClean="0">
                          <a:latin typeface="Berlin Sans FB" pitchFamily="34" charset="0"/>
                          <a:ea typeface="Times New Roman"/>
                          <a:cs typeface="Times New Roman"/>
                        </a:rPr>
                        <a:t>D</a:t>
                      </a:r>
                      <a:endParaRPr lang="id-ID" sz="1300" dirty="0">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indent="-226695" algn="ctr">
                        <a:lnSpc>
                          <a:spcPct val="115000"/>
                        </a:lnSpc>
                        <a:spcAft>
                          <a:spcPts val="0"/>
                        </a:spcAft>
                      </a:pPr>
                      <a:r>
                        <a:rPr lang="id-ID" sz="1300" dirty="0" smtClean="0">
                          <a:latin typeface="Berlin Sans FB" pitchFamily="34" charset="0"/>
                          <a:ea typeface="Times New Roman"/>
                          <a:cs typeface="Times New Roman"/>
                        </a:rPr>
                        <a:t>C</a:t>
                      </a:r>
                      <a:endParaRPr lang="id-ID" sz="1300" dirty="0">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indent="-226695" algn="ctr">
                        <a:lnSpc>
                          <a:spcPct val="115000"/>
                        </a:lnSpc>
                        <a:spcAft>
                          <a:spcPts val="0"/>
                        </a:spcAft>
                      </a:pPr>
                      <a:r>
                        <a:rPr lang="id-ID" sz="1300" dirty="0" smtClean="0">
                          <a:latin typeface="Berlin Sans FB" pitchFamily="34" charset="0"/>
                          <a:ea typeface="Times New Roman"/>
                          <a:cs typeface="Times New Roman"/>
                        </a:rPr>
                        <a:t>B</a:t>
                      </a:r>
                      <a:endParaRPr lang="id-ID" sz="1300" dirty="0">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indent="-226695" algn="ctr">
                        <a:lnSpc>
                          <a:spcPct val="115000"/>
                        </a:lnSpc>
                        <a:spcAft>
                          <a:spcPts val="0"/>
                        </a:spcAft>
                      </a:pPr>
                      <a:r>
                        <a:rPr lang="id-ID" sz="1300" dirty="0" smtClean="0">
                          <a:latin typeface="Berlin Sans FB" pitchFamily="34" charset="0"/>
                          <a:ea typeface="Times New Roman"/>
                          <a:cs typeface="Times New Roman"/>
                        </a:rPr>
                        <a:t>A</a:t>
                      </a:r>
                      <a:endParaRPr lang="id-ID" sz="1300" dirty="0">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296875">
                <a:tc>
                  <a:txBody>
                    <a:bodyPr/>
                    <a:lstStyle/>
                    <a:p>
                      <a:pPr indent="-226695" algn="ctr">
                        <a:lnSpc>
                          <a:spcPct val="115000"/>
                        </a:lnSpc>
                        <a:spcAft>
                          <a:spcPts val="0"/>
                        </a:spcAft>
                      </a:pPr>
                      <a:r>
                        <a:rPr lang="id-ID" sz="1300" dirty="0" smtClean="0">
                          <a:latin typeface="Berlin Sans FB" pitchFamily="34" charset="0"/>
                          <a:ea typeface="Times New Roman"/>
                          <a:cs typeface="Times New Roman"/>
                        </a:rPr>
                        <a:t>&lt;</a:t>
                      </a:r>
                      <a:r>
                        <a:rPr lang="en-US" sz="1300" dirty="0" smtClean="0">
                          <a:latin typeface="Berlin Sans FB" pitchFamily="34" charset="0"/>
                          <a:ea typeface="Times New Roman"/>
                          <a:cs typeface="Times New Roman"/>
                        </a:rPr>
                        <a:t> </a:t>
                      </a:r>
                      <a:r>
                        <a:rPr lang="id-ID" sz="1300" dirty="0" smtClean="0">
                          <a:latin typeface="Berlin Sans FB" pitchFamily="34" charset="0"/>
                          <a:ea typeface="Times New Roman"/>
                          <a:cs typeface="Times New Roman"/>
                        </a:rPr>
                        <a:t>6</a:t>
                      </a:r>
                      <a:r>
                        <a:rPr lang="en-US" sz="1300" dirty="0" smtClean="0">
                          <a:latin typeface="Berlin Sans FB" pitchFamily="34" charset="0"/>
                          <a:ea typeface="Times New Roman"/>
                          <a:cs typeface="Times New Roman"/>
                        </a:rPr>
                        <a:t>5</a:t>
                      </a:r>
                      <a:endParaRPr lang="id-ID" sz="1300" dirty="0">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id-ID" sz="1300" dirty="0" smtClean="0">
                          <a:latin typeface="Berlin Sans FB" pitchFamily="34" charset="0"/>
                          <a:ea typeface="Times New Roman"/>
                          <a:cs typeface="Times New Roman"/>
                        </a:rPr>
                        <a:t>6</a:t>
                      </a:r>
                      <a:r>
                        <a:rPr lang="en-US" sz="1300" dirty="0" smtClean="0">
                          <a:latin typeface="Berlin Sans FB" pitchFamily="34" charset="0"/>
                          <a:ea typeface="Times New Roman"/>
                          <a:cs typeface="Times New Roman"/>
                        </a:rPr>
                        <a:t>5</a:t>
                      </a:r>
                      <a:r>
                        <a:rPr lang="id-ID" sz="1300" dirty="0" smtClean="0">
                          <a:latin typeface="Berlin Sans FB" pitchFamily="34" charset="0"/>
                          <a:ea typeface="Times New Roman"/>
                          <a:cs typeface="Times New Roman"/>
                        </a:rPr>
                        <a:t> ≤ </a:t>
                      </a:r>
                      <a:r>
                        <a:rPr lang="en-US" sz="1300" dirty="0" smtClean="0">
                          <a:latin typeface="Berlin Sans FB" pitchFamily="34" charset="0"/>
                          <a:ea typeface="Times New Roman"/>
                          <a:cs typeface="Times New Roman"/>
                        </a:rPr>
                        <a:t>n &lt; 76</a:t>
                      </a:r>
                      <a:endParaRPr lang="id-ID" sz="1300" dirty="0">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en-US" sz="1300" dirty="0" smtClean="0">
                          <a:latin typeface="Berlin Sans FB" pitchFamily="34" charset="0"/>
                          <a:ea typeface="Times New Roman"/>
                          <a:cs typeface="Times New Roman"/>
                        </a:rPr>
                        <a:t>76</a:t>
                      </a:r>
                      <a:r>
                        <a:rPr lang="id-ID" sz="1300" dirty="0" smtClean="0">
                          <a:latin typeface="Berlin Sans FB" pitchFamily="34" charset="0"/>
                          <a:ea typeface="Times New Roman"/>
                          <a:cs typeface="Times New Roman"/>
                        </a:rPr>
                        <a:t> ≤ </a:t>
                      </a:r>
                      <a:r>
                        <a:rPr lang="en-US" sz="1300" dirty="0" smtClean="0">
                          <a:latin typeface="Berlin Sans FB" pitchFamily="34" charset="0"/>
                          <a:ea typeface="Times New Roman"/>
                          <a:cs typeface="Times New Roman"/>
                        </a:rPr>
                        <a:t>n &lt; 88</a:t>
                      </a:r>
                      <a:endParaRPr lang="id-ID" sz="1300" dirty="0">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r>
                        <a:rPr lang="en-US" sz="1300" dirty="0" smtClean="0">
                          <a:latin typeface="Berlin Sans FB" pitchFamily="34" charset="0"/>
                          <a:ea typeface="Times New Roman"/>
                          <a:cs typeface="Times New Roman"/>
                        </a:rPr>
                        <a:t>88</a:t>
                      </a:r>
                      <a:r>
                        <a:rPr lang="en-US" sz="1300" baseline="0" dirty="0" smtClean="0">
                          <a:latin typeface="Berlin Sans FB" pitchFamily="34" charset="0"/>
                          <a:ea typeface="Times New Roman"/>
                          <a:cs typeface="Times New Roman"/>
                        </a:rPr>
                        <a:t> </a:t>
                      </a:r>
                      <a:r>
                        <a:rPr lang="id-ID" sz="1300" dirty="0" smtClean="0">
                          <a:latin typeface="Berlin Sans FB" pitchFamily="34" charset="0"/>
                          <a:ea typeface="Times New Roman"/>
                          <a:cs typeface="Times New Roman"/>
                        </a:rPr>
                        <a:t>≤</a:t>
                      </a:r>
                      <a:r>
                        <a:rPr lang="en-US" sz="1300" dirty="0" smtClean="0">
                          <a:latin typeface="Berlin Sans FB" pitchFamily="34" charset="0"/>
                          <a:ea typeface="Times New Roman"/>
                          <a:cs typeface="Times New Roman"/>
                        </a:rPr>
                        <a:t> n </a:t>
                      </a:r>
                      <a:r>
                        <a:rPr lang="id-ID" sz="1300" dirty="0" smtClean="0">
                          <a:latin typeface="Berlin Sans FB" pitchFamily="34" charset="0"/>
                          <a:ea typeface="Times New Roman"/>
                          <a:cs typeface="Times New Roman"/>
                        </a:rPr>
                        <a:t>≤ 100</a:t>
                      </a:r>
                      <a:endParaRPr lang="id-ID" sz="1300" dirty="0">
                        <a:latin typeface="Berlin Sans FB" pitchFamily="34"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380012" y="5521620"/>
            <a:ext cx="2529444" cy="307777"/>
          </a:xfrm>
          <a:prstGeom prst="rect">
            <a:avLst/>
          </a:prstGeom>
          <a:noFill/>
        </p:spPr>
        <p:txBody>
          <a:bodyPr wrap="square" rtlCol="0">
            <a:spAutoFit/>
          </a:bodyPr>
          <a:lstStyle/>
          <a:p>
            <a:r>
              <a:rPr lang="en-US" sz="1400" dirty="0" err="1" smtClean="0">
                <a:latin typeface="Berlin Sans FB" pitchFamily="34" charset="0"/>
              </a:rPr>
              <a:t>Tabel</a:t>
            </a:r>
            <a:r>
              <a:rPr lang="en-US" sz="1400" dirty="0" smtClean="0">
                <a:latin typeface="Berlin Sans FB" pitchFamily="34" charset="0"/>
              </a:rPr>
              <a:t> Interval </a:t>
            </a:r>
            <a:r>
              <a:rPr lang="en-US" sz="1400" dirty="0" err="1" smtClean="0">
                <a:latin typeface="Berlin Sans FB" pitchFamily="34" charset="0"/>
              </a:rPr>
              <a:t>predikat</a:t>
            </a:r>
            <a:endParaRPr lang="en-US" sz="1400" dirty="0">
              <a:latin typeface="Berlin Sans FB"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2522490"/>
            <a:ext cx="9144000" cy="1576551"/>
          </a:xfrm>
          <a:solidFill>
            <a:schemeClr val="accent6">
              <a:lumMod val="20000"/>
              <a:lumOff val="80000"/>
            </a:schemeClr>
          </a:solidFill>
        </p:spPr>
        <p:txBody>
          <a:bodyPr>
            <a:normAutofit/>
          </a:bodyPr>
          <a:lstStyle/>
          <a:p>
            <a:pPr algn="ctr">
              <a:spcBef>
                <a:spcPts val="0"/>
              </a:spcBef>
            </a:pPr>
            <a:r>
              <a:rPr lang="id-ID" sz="3600" dirty="0" smtClean="0">
                <a:solidFill>
                  <a:srgbClr val="0000CC"/>
                </a:solidFill>
                <a:effectLst>
                  <a:outerShdw blurRad="38100" dist="38100" dir="2700000" algn="tl">
                    <a:srgbClr val="000000">
                      <a:alpha val="43137"/>
                    </a:srgbClr>
                  </a:outerShdw>
                </a:effectLst>
                <a:latin typeface="Berlin Sans FB Demi" pitchFamily="34" charset="0"/>
              </a:rPr>
              <a:t>KENAIKAN KELAS</a:t>
            </a:r>
          </a:p>
          <a:p>
            <a:pPr algn="ctr">
              <a:spcBef>
                <a:spcPts val="0"/>
              </a:spcBef>
            </a:pPr>
            <a:endParaRPr lang="id-ID" sz="3600" dirty="0">
              <a:solidFill>
                <a:srgbClr val="0000CC"/>
              </a:solidFill>
              <a:effectLst>
                <a:outerShdw blurRad="38100" dist="38100" dir="2700000" algn="tl">
                  <a:srgbClr val="000000">
                    <a:alpha val="43137"/>
                  </a:srgbClr>
                </a:outerShdw>
              </a:effectLst>
              <a:latin typeface="Berlin Sans FB Demi" pitchFamily="34" charset="0"/>
            </a:endParaRPr>
          </a:p>
        </p:txBody>
      </p:sp>
    </p:spTree>
  </p:cSld>
  <p:clrMapOvr>
    <a:masterClrMapping/>
  </p:clrMapOvr>
  <p:transition>
    <p:comb/>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4952" y="906512"/>
            <a:ext cx="8686800" cy="5651943"/>
          </a:xfrm>
        </p:spPr>
        <p:txBody>
          <a:bodyPr>
            <a:noAutofit/>
          </a:bodyPr>
          <a:lstStyle/>
          <a:p>
            <a:pPr marL="0" indent="0">
              <a:buNone/>
            </a:pPr>
            <a:r>
              <a:rPr lang="id-ID" sz="2000" dirty="0" smtClean="0">
                <a:latin typeface="Berlin Sans FB" pitchFamily="34" charset="0"/>
              </a:rPr>
              <a:t>Peserta didik dinyatakan naik kelas apabila memenuhi persyaratan sebagai berikut.</a:t>
            </a:r>
          </a:p>
          <a:p>
            <a:pPr marL="803275" lvl="1" indent="-441325">
              <a:buFont typeface="+mj-lt"/>
              <a:buAutoNum type="arabicPeriod"/>
            </a:pPr>
            <a:r>
              <a:rPr lang="id-ID" sz="2000" dirty="0" smtClean="0">
                <a:latin typeface="Berlin Sans FB" pitchFamily="34" charset="0"/>
              </a:rPr>
              <a:t>Menyelesaikan seluruh program pembelajaran </a:t>
            </a:r>
            <a:r>
              <a:rPr lang="id-ID" sz="2000" dirty="0" smtClean="0">
                <a:solidFill>
                  <a:srgbClr val="FF0000"/>
                </a:solidFill>
                <a:latin typeface="Berlin Sans FB" pitchFamily="34" charset="0"/>
              </a:rPr>
              <a:t>dalam dua semester </a:t>
            </a:r>
            <a:r>
              <a:rPr lang="id-ID" sz="2000" dirty="0" smtClean="0">
                <a:latin typeface="Berlin Sans FB" pitchFamily="34" charset="0"/>
              </a:rPr>
              <a:t>pada tahun pelajaran yang diikuti.</a:t>
            </a:r>
          </a:p>
          <a:p>
            <a:pPr marL="803275" lvl="1" indent="-441325">
              <a:buFont typeface="+mj-lt"/>
              <a:buAutoNum type="arabicPeriod"/>
            </a:pPr>
            <a:r>
              <a:rPr lang="id-ID" sz="2000" dirty="0" smtClean="0">
                <a:latin typeface="Berlin Sans FB" pitchFamily="34" charset="0"/>
              </a:rPr>
              <a:t>Predikat  sikap </a:t>
            </a:r>
            <a:r>
              <a:rPr lang="id-ID" sz="2000" dirty="0" smtClean="0">
                <a:solidFill>
                  <a:srgbClr val="FF0000"/>
                </a:solidFill>
                <a:latin typeface="Berlin Sans FB" pitchFamily="34" charset="0"/>
              </a:rPr>
              <a:t>minimal BAIK </a:t>
            </a:r>
            <a:r>
              <a:rPr lang="id-ID" sz="2000" dirty="0" smtClean="0">
                <a:latin typeface="Berlin Sans FB" pitchFamily="34" charset="0"/>
              </a:rPr>
              <a:t>yaitu memenuhi indikator kompetensi </a:t>
            </a:r>
            <a:r>
              <a:rPr lang="en-US" sz="2000" dirty="0" err="1" smtClean="0">
                <a:latin typeface="Berlin Sans FB" pitchFamily="34" charset="0"/>
              </a:rPr>
              <a:t>sesuai</a:t>
            </a:r>
            <a:r>
              <a:rPr lang="en-US" sz="2000" dirty="0" smtClean="0">
                <a:latin typeface="Berlin Sans FB" pitchFamily="34" charset="0"/>
              </a:rPr>
              <a:t> </a:t>
            </a:r>
            <a:r>
              <a:rPr lang="en-US" sz="2000" dirty="0" err="1" smtClean="0">
                <a:latin typeface="Berlin Sans FB" pitchFamily="34" charset="0"/>
              </a:rPr>
              <a:t>dengan</a:t>
            </a:r>
            <a:r>
              <a:rPr lang="en-US" sz="2000" dirty="0" smtClean="0">
                <a:latin typeface="Berlin Sans FB" pitchFamily="34" charset="0"/>
              </a:rPr>
              <a:t> </a:t>
            </a:r>
            <a:r>
              <a:rPr lang="en-US" sz="2000" dirty="0" err="1" smtClean="0">
                <a:latin typeface="Berlin Sans FB" pitchFamily="34" charset="0"/>
              </a:rPr>
              <a:t>kriteria</a:t>
            </a:r>
            <a:r>
              <a:rPr lang="en-US" sz="2000" dirty="0" smtClean="0">
                <a:latin typeface="Berlin Sans FB" pitchFamily="34" charset="0"/>
              </a:rPr>
              <a:t> yang </a:t>
            </a:r>
            <a:r>
              <a:rPr lang="en-US" sz="2000" dirty="0" err="1" smtClean="0">
                <a:latin typeface="Berlin Sans FB" pitchFamily="34" charset="0"/>
              </a:rPr>
              <a:t>ditetapkan</a:t>
            </a:r>
            <a:r>
              <a:rPr lang="en-US" sz="2000" dirty="0" smtClean="0">
                <a:latin typeface="Berlin Sans FB" pitchFamily="34" charset="0"/>
              </a:rPr>
              <a:t> </a:t>
            </a:r>
            <a:r>
              <a:rPr lang="en-US" sz="2000" dirty="0" err="1" smtClean="0">
                <a:latin typeface="Berlin Sans FB" pitchFamily="34" charset="0"/>
              </a:rPr>
              <a:t>oleh</a:t>
            </a:r>
            <a:r>
              <a:rPr lang="en-US" sz="2000" dirty="0" smtClean="0">
                <a:latin typeface="Berlin Sans FB" pitchFamily="34" charset="0"/>
              </a:rPr>
              <a:t> </a:t>
            </a:r>
            <a:r>
              <a:rPr lang="en-US" sz="2000" dirty="0" err="1" smtClean="0">
                <a:latin typeface="Berlin Sans FB" pitchFamily="34" charset="0"/>
              </a:rPr>
              <a:t>satuan</a:t>
            </a:r>
            <a:r>
              <a:rPr lang="en-US" sz="2000" dirty="0" smtClean="0">
                <a:latin typeface="Berlin Sans FB" pitchFamily="34" charset="0"/>
              </a:rPr>
              <a:t> </a:t>
            </a:r>
            <a:r>
              <a:rPr lang="en-US" sz="2000" dirty="0" err="1" smtClean="0">
                <a:latin typeface="Berlin Sans FB" pitchFamily="34" charset="0"/>
              </a:rPr>
              <a:t>pendidikan</a:t>
            </a:r>
            <a:r>
              <a:rPr lang="id-ID" sz="2000" dirty="0" smtClean="0">
                <a:latin typeface="Berlin Sans FB" pitchFamily="34" charset="0"/>
              </a:rPr>
              <a:t>.</a:t>
            </a:r>
          </a:p>
          <a:p>
            <a:pPr marL="803275" lvl="1" indent="-441325">
              <a:buFont typeface="+mj-lt"/>
              <a:buAutoNum type="arabicPeriod"/>
            </a:pPr>
            <a:r>
              <a:rPr lang="id-ID" sz="2000" dirty="0" smtClean="0">
                <a:latin typeface="Berlin Sans FB" pitchFamily="34" charset="0"/>
              </a:rPr>
              <a:t>Predikat</a:t>
            </a:r>
            <a:r>
              <a:rPr lang="en-US" sz="2000" dirty="0" smtClean="0">
                <a:latin typeface="Berlin Sans FB" pitchFamily="34" charset="0"/>
              </a:rPr>
              <a:t> </a:t>
            </a:r>
            <a:r>
              <a:rPr lang="en-US" sz="2000" dirty="0" err="1" smtClean="0">
                <a:latin typeface="Berlin Sans FB" pitchFamily="34" charset="0"/>
              </a:rPr>
              <a:t>kegiatan</a:t>
            </a:r>
            <a:r>
              <a:rPr lang="en-US" sz="2000" dirty="0" smtClean="0">
                <a:latin typeface="Berlin Sans FB" pitchFamily="34" charset="0"/>
              </a:rPr>
              <a:t> </a:t>
            </a:r>
            <a:r>
              <a:rPr lang="id-ID" sz="2000" dirty="0" smtClean="0">
                <a:latin typeface="Berlin Sans FB" pitchFamily="34" charset="0"/>
              </a:rPr>
              <a:t>ekstrakurikuler wajib pendidikan </a:t>
            </a:r>
            <a:r>
              <a:rPr lang="id-ID" sz="2000" dirty="0" smtClean="0">
                <a:solidFill>
                  <a:srgbClr val="FF0000"/>
                </a:solidFill>
                <a:latin typeface="Berlin Sans FB" pitchFamily="34" charset="0"/>
              </a:rPr>
              <a:t>kepramukaan minimal BAIK</a:t>
            </a:r>
            <a:r>
              <a:rPr lang="en-US" sz="2000" dirty="0" smtClean="0">
                <a:latin typeface="Berlin Sans FB" pitchFamily="34" charset="0"/>
              </a:rPr>
              <a:t> </a:t>
            </a:r>
            <a:r>
              <a:rPr lang="en-US" sz="2000" dirty="0" err="1" smtClean="0">
                <a:latin typeface="Berlin Sans FB" pitchFamily="34" charset="0"/>
              </a:rPr>
              <a:t>sesuai</a:t>
            </a:r>
            <a:r>
              <a:rPr lang="en-US" sz="2000" dirty="0" smtClean="0">
                <a:latin typeface="Berlin Sans FB" pitchFamily="34" charset="0"/>
              </a:rPr>
              <a:t> </a:t>
            </a:r>
            <a:r>
              <a:rPr lang="en-US" sz="2000" dirty="0" err="1" smtClean="0">
                <a:latin typeface="Berlin Sans FB" pitchFamily="34" charset="0"/>
              </a:rPr>
              <a:t>dengan</a:t>
            </a:r>
            <a:r>
              <a:rPr lang="en-US" sz="2000" dirty="0" smtClean="0">
                <a:latin typeface="Berlin Sans FB" pitchFamily="34" charset="0"/>
              </a:rPr>
              <a:t> </a:t>
            </a:r>
            <a:r>
              <a:rPr lang="en-US" sz="2000" dirty="0" err="1" smtClean="0">
                <a:latin typeface="Berlin Sans FB" pitchFamily="34" charset="0"/>
              </a:rPr>
              <a:t>kriteria</a:t>
            </a:r>
            <a:r>
              <a:rPr lang="en-US" sz="2000" dirty="0" smtClean="0">
                <a:latin typeface="Berlin Sans FB" pitchFamily="34" charset="0"/>
              </a:rPr>
              <a:t> yang </a:t>
            </a:r>
            <a:r>
              <a:rPr lang="en-US" sz="2000" dirty="0" err="1" smtClean="0">
                <a:latin typeface="Berlin Sans FB" pitchFamily="34" charset="0"/>
              </a:rPr>
              <a:t>ditetapkan</a:t>
            </a:r>
            <a:r>
              <a:rPr lang="en-US" sz="2000" dirty="0" smtClean="0">
                <a:latin typeface="Berlin Sans FB" pitchFamily="34" charset="0"/>
              </a:rPr>
              <a:t> </a:t>
            </a:r>
            <a:r>
              <a:rPr lang="en-US" sz="2000" dirty="0" err="1" smtClean="0">
                <a:latin typeface="Berlin Sans FB" pitchFamily="34" charset="0"/>
              </a:rPr>
              <a:t>oleh</a:t>
            </a:r>
            <a:r>
              <a:rPr lang="en-US" sz="2000" dirty="0" smtClean="0">
                <a:latin typeface="Berlin Sans FB" pitchFamily="34" charset="0"/>
              </a:rPr>
              <a:t> </a:t>
            </a:r>
            <a:r>
              <a:rPr lang="en-US" sz="2000" dirty="0" err="1" smtClean="0">
                <a:latin typeface="Berlin Sans FB" pitchFamily="34" charset="0"/>
              </a:rPr>
              <a:t>satuan</a:t>
            </a:r>
            <a:r>
              <a:rPr lang="en-US" sz="2000" dirty="0" smtClean="0">
                <a:latin typeface="Berlin Sans FB" pitchFamily="34" charset="0"/>
              </a:rPr>
              <a:t> </a:t>
            </a:r>
            <a:r>
              <a:rPr lang="en-US" sz="2000" dirty="0" err="1" smtClean="0">
                <a:latin typeface="Berlin Sans FB" pitchFamily="34" charset="0"/>
              </a:rPr>
              <a:t>pendidikan</a:t>
            </a:r>
            <a:r>
              <a:rPr lang="id-ID" sz="2000" dirty="0" smtClean="0">
                <a:latin typeface="Berlin Sans FB" pitchFamily="34" charset="0"/>
              </a:rPr>
              <a:t>.</a:t>
            </a:r>
            <a:r>
              <a:rPr lang="en-US" sz="2000" dirty="0" smtClean="0">
                <a:latin typeface="Berlin Sans FB" pitchFamily="34" charset="0"/>
              </a:rPr>
              <a:t> </a:t>
            </a:r>
          </a:p>
          <a:p>
            <a:pPr marL="803275" lvl="1" indent="-441325">
              <a:buFont typeface="+mj-lt"/>
              <a:buAutoNum type="arabicPeriod"/>
            </a:pPr>
            <a:r>
              <a:rPr lang="nn-NO" sz="2000" dirty="0" smtClean="0">
                <a:solidFill>
                  <a:srgbClr val="FF0000"/>
                </a:solidFill>
                <a:latin typeface="Berlin Sans FB" pitchFamily="34" charset="0"/>
              </a:rPr>
              <a:t>Tidak memiliki lebih dari 2 (dua) mata pelajaran </a:t>
            </a:r>
            <a:r>
              <a:rPr lang="nn-NO" sz="2000" dirty="0" smtClean="0">
                <a:latin typeface="Berlin Sans FB" pitchFamily="34" charset="0"/>
              </a:rPr>
              <a:t>yang masing-masing capaian </a:t>
            </a:r>
            <a:r>
              <a:rPr lang="en-US" sz="2000" dirty="0" err="1" smtClean="0">
                <a:latin typeface="Berlin Sans FB" pitchFamily="34" charset="0"/>
              </a:rPr>
              <a:t>pengetahuan</a:t>
            </a:r>
            <a:r>
              <a:rPr lang="en-US" sz="2000" dirty="0" smtClean="0">
                <a:latin typeface="Berlin Sans FB" pitchFamily="34" charset="0"/>
              </a:rPr>
              <a:t> </a:t>
            </a:r>
            <a:r>
              <a:rPr lang="en-US" sz="2000" dirty="0" err="1" smtClean="0">
                <a:latin typeface="Berlin Sans FB" pitchFamily="34" charset="0"/>
              </a:rPr>
              <a:t>dan</a:t>
            </a:r>
            <a:r>
              <a:rPr lang="en-US" sz="2000" dirty="0" smtClean="0">
                <a:latin typeface="Berlin Sans FB" pitchFamily="34" charset="0"/>
              </a:rPr>
              <a:t>/</a:t>
            </a:r>
            <a:r>
              <a:rPr lang="en-US" sz="2000" dirty="0" err="1" smtClean="0">
                <a:latin typeface="Berlin Sans FB" pitchFamily="34" charset="0"/>
              </a:rPr>
              <a:t>atau</a:t>
            </a:r>
            <a:r>
              <a:rPr lang="en-US" sz="2000" dirty="0" smtClean="0">
                <a:latin typeface="Berlin Sans FB" pitchFamily="34" charset="0"/>
              </a:rPr>
              <a:t> </a:t>
            </a:r>
            <a:r>
              <a:rPr lang="en-US" sz="2000" dirty="0" err="1" smtClean="0">
                <a:latin typeface="Berlin Sans FB" pitchFamily="34" charset="0"/>
              </a:rPr>
              <a:t>keterampilan</a:t>
            </a:r>
            <a:r>
              <a:rPr lang="en-US" sz="2000" dirty="0" smtClean="0">
                <a:latin typeface="Berlin Sans FB" pitchFamily="34" charset="0"/>
              </a:rPr>
              <a:t> </a:t>
            </a:r>
            <a:r>
              <a:rPr lang="en-US" sz="2000" dirty="0" err="1" smtClean="0">
                <a:latin typeface="Berlin Sans FB" pitchFamily="34" charset="0"/>
              </a:rPr>
              <a:t>di</a:t>
            </a:r>
            <a:r>
              <a:rPr lang="en-US" sz="2000" dirty="0" smtClean="0">
                <a:latin typeface="Berlin Sans FB" pitchFamily="34" charset="0"/>
              </a:rPr>
              <a:t> </a:t>
            </a:r>
            <a:r>
              <a:rPr lang="en-US" sz="2000" dirty="0" err="1" smtClean="0">
                <a:latin typeface="Berlin Sans FB" pitchFamily="34" charset="0"/>
              </a:rPr>
              <a:t>bawah</a:t>
            </a:r>
            <a:r>
              <a:rPr lang="en-US" sz="2000" dirty="0" smtClean="0">
                <a:latin typeface="Berlin Sans FB" pitchFamily="34" charset="0"/>
              </a:rPr>
              <a:t> KKM. </a:t>
            </a:r>
            <a:r>
              <a:rPr lang="en-US" sz="2000" dirty="0" err="1" smtClean="0">
                <a:latin typeface="Berlin Sans FB" pitchFamily="34" charset="0"/>
              </a:rPr>
              <a:t>Apabila</a:t>
            </a:r>
            <a:r>
              <a:rPr lang="en-US" sz="2000" dirty="0" smtClean="0">
                <a:latin typeface="Berlin Sans FB" pitchFamily="34" charset="0"/>
              </a:rPr>
              <a:t> </a:t>
            </a:r>
            <a:r>
              <a:rPr lang="en-US" sz="2000" dirty="0" err="1" smtClean="0">
                <a:latin typeface="Berlin Sans FB" pitchFamily="34" charset="0"/>
              </a:rPr>
              <a:t>ada</a:t>
            </a:r>
            <a:r>
              <a:rPr lang="en-US" sz="2000" dirty="0" smtClean="0">
                <a:latin typeface="Berlin Sans FB" pitchFamily="34" charset="0"/>
              </a:rPr>
              <a:t> </a:t>
            </a:r>
            <a:r>
              <a:rPr lang="en-US" sz="2000" dirty="0" err="1" smtClean="0">
                <a:latin typeface="Berlin Sans FB" pitchFamily="34" charset="0"/>
              </a:rPr>
              <a:t>mata</a:t>
            </a:r>
            <a:r>
              <a:rPr lang="en-US" sz="2000" dirty="0" smtClean="0">
                <a:latin typeface="Berlin Sans FB" pitchFamily="34" charset="0"/>
              </a:rPr>
              <a:t> </a:t>
            </a:r>
            <a:r>
              <a:rPr lang="en-US" sz="2000" dirty="0" err="1" smtClean="0">
                <a:latin typeface="Berlin Sans FB" pitchFamily="34" charset="0"/>
              </a:rPr>
              <a:t>pelajaran</a:t>
            </a:r>
            <a:r>
              <a:rPr lang="en-US" sz="2000" dirty="0" smtClean="0">
                <a:latin typeface="Berlin Sans FB" pitchFamily="34" charset="0"/>
              </a:rPr>
              <a:t> yang </a:t>
            </a:r>
            <a:r>
              <a:rPr lang="en-US" sz="2000" dirty="0" err="1" smtClean="0">
                <a:latin typeface="Berlin Sans FB" pitchFamily="34" charset="0"/>
              </a:rPr>
              <a:t>tidak</a:t>
            </a:r>
            <a:r>
              <a:rPr lang="en-US" sz="2000" dirty="0" smtClean="0">
                <a:latin typeface="Berlin Sans FB" pitchFamily="34" charset="0"/>
              </a:rPr>
              <a:t> </a:t>
            </a:r>
            <a:r>
              <a:rPr lang="en-US" sz="2000" dirty="0" err="1" smtClean="0">
                <a:latin typeface="Berlin Sans FB" pitchFamily="34" charset="0"/>
              </a:rPr>
              <a:t>mencapai</a:t>
            </a:r>
            <a:r>
              <a:rPr lang="en-US" sz="2000" dirty="0" smtClean="0">
                <a:latin typeface="Berlin Sans FB" pitchFamily="34" charset="0"/>
              </a:rPr>
              <a:t> KKM </a:t>
            </a:r>
            <a:r>
              <a:rPr lang="en-US" sz="2000" dirty="0" err="1" smtClean="0">
                <a:latin typeface="Berlin Sans FB" pitchFamily="34" charset="0"/>
              </a:rPr>
              <a:t>pada</a:t>
            </a:r>
            <a:r>
              <a:rPr lang="en-US" sz="2000" dirty="0" smtClean="0">
                <a:latin typeface="Berlin Sans FB" pitchFamily="34" charset="0"/>
              </a:rPr>
              <a:t> semester </a:t>
            </a:r>
            <a:r>
              <a:rPr lang="en-US" sz="2000" dirty="0" err="1" smtClean="0">
                <a:latin typeface="Berlin Sans FB" pitchFamily="34" charset="0"/>
              </a:rPr>
              <a:t>ganjil</a:t>
            </a:r>
            <a:r>
              <a:rPr lang="en-US" sz="2000" dirty="0" smtClean="0">
                <a:latin typeface="Berlin Sans FB" pitchFamily="34" charset="0"/>
              </a:rPr>
              <a:t> </a:t>
            </a:r>
            <a:r>
              <a:rPr lang="en-US" sz="2000" dirty="0" err="1" smtClean="0">
                <a:latin typeface="Berlin Sans FB" pitchFamily="34" charset="0"/>
              </a:rPr>
              <a:t>dan</a:t>
            </a:r>
            <a:r>
              <a:rPr lang="en-US" sz="2000" dirty="0" smtClean="0">
                <a:latin typeface="Berlin Sans FB" pitchFamily="34" charset="0"/>
              </a:rPr>
              <a:t>/</a:t>
            </a:r>
            <a:r>
              <a:rPr lang="en-US" sz="2000" dirty="0" err="1" smtClean="0">
                <a:latin typeface="Berlin Sans FB" pitchFamily="34" charset="0"/>
              </a:rPr>
              <a:t>atau</a:t>
            </a:r>
            <a:r>
              <a:rPr lang="en-US" sz="2000" dirty="0" smtClean="0">
                <a:latin typeface="Berlin Sans FB" pitchFamily="34" charset="0"/>
              </a:rPr>
              <a:t> semester </a:t>
            </a:r>
            <a:r>
              <a:rPr lang="en-US" sz="2000" dirty="0" err="1" smtClean="0">
                <a:latin typeface="Berlin Sans FB" pitchFamily="34" charset="0"/>
              </a:rPr>
              <a:t>genap</a:t>
            </a:r>
            <a:r>
              <a:rPr lang="en-US" sz="2000" dirty="0" smtClean="0">
                <a:latin typeface="Berlin Sans FB" pitchFamily="34" charset="0"/>
              </a:rPr>
              <a:t>, </a:t>
            </a:r>
            <a:r>
              <a:rPr lang="en-US" sz="2000" dirty="0" err="1" smtClean="0">
                <a:latin typeface="Berlin Sans FB" pitchFamily="34" charset="0"/>
              </a:rPr>
              <a:t>maka</a:t>
            </a:r>
            <a:r>
              <a:rPr lang="en-US" sz="2000" dirty="0" smtClean="0">
                <a:latin typeface="Berlin Sans FB" pitchFamily="34" charset="0"/>
              </a:rPr>
              <a:t> </a:t>
            </a:r>
            <a:r>
              <a:rPr lang="en-US" sz="2000" dirty="0" err="1" smtClean="0">
                <a:latin typeface="Berlin Sans FB" pitchFamily="34" charset="0"/>
              </a:rPr>
              <a:t>ketuntasan</a:t>
            </a:r>
            <a:r>
              <a:rPr lang="en-US" sz="2000" dirty="0" smtClean="0">
                <a:latin typeface="Berlin Sans FB" pitchFamily="34" charset="0"/>
              </a:rPr>
              <a:t> </a:t>
            </a:r>
            <a:r>
              <a:rPr lang="en-US" sz="2000" dirty="0" err="1" smtClean="0">
                <a:latin typeface="Berlin Sans FB" pitchFamily="34" charset="0"/>
              </a:rPr>
              <a:t>mata</a:t>
            </a:r>
            <a:r>
              <a:rPr lang="en-US" sz="2000" dirty="0" smtClean="0">
                <a:latin typeface="Berlin Sans FB" pitchFamily="34" charset="0"/>
              </a:rPr>
              <a:t> </a:t>
            </a:r>
            <a:r>
              <a:rPr lang="en-US" sz="2000" dirty="0" err="1" smtClean="0">
                <a:latin typeface="Berlin Sans FB" pitchFamily="34" charset="0"/>
              </a:rPr>
              <a:t>pelajaran</a:t>
            </a:r>
            <a:r>
              <a:rPr lang="en-US" sz="2000" dirty="0" smtClean="0">
                <a:latin typeface="Berlin Sans FB" pitchFamily="34" charset="0"/>
              </a:rPr>
              <a:t> </a:t>
            </a:r>
            <a:r>
              <a:rPr lang="en-US" sz="2000" dirty="0" err="1" smtClean="0">
                <a:latin typeface="Berlin Sans FB" pitchFamily="34" charset="0"/>
              </a:rPr>
              <a:t>diambil</a:t>
            </a:r>
            <a:r>
              <a:rPr lang="en-US" sz="2000" dirty="0" smtClean="0">
                <a:latin typeface="Berlin Sans FB" pitchFamily="34" charset="0"/>
              </a:rPr>
              <a:t> </a:t>
            </a:r>
            <a:r>
              <a:rPr lang="en-US" sz="2000" dirty="0" err="1" smtClean="0">
                <a:latin typeface="Berlin Sans FB" pitchFamily="34" charset="0"/>
              </a:rPr>
              <a:t>dari</a:t>
            </a:r>
            <a:r>
              <a:rPr lang="en-US" sz="2000" dirty="0" smtClean="0">
                <a:latin typeface="Berlin Sans FB" pitchFamily="34" charset="0"/>
              </a:rPr>
              <a:t> rata-rata </a:t>
            </a:r>
            <a:r>
              <a:rPr lang="en-US" sz="2000" dirty="0" err="1" smtClean="0">
                <a:latin typeface="Berlin Sans FB" pitchFamily="34" charset="0"/>
              </a:rPr>
              <a:t>nilai</a:t>
            </a:r>
            <a:r>
              <a:rPr lang="en-US" sz="2000" dirty="0" smtClean="0">
                <a:latin typeface="Berlin Sans FB" pitchFamily="34" charset="0"/>
              </a:rPr>
              <a:t> </a:t>
            </a:r>
            <a:r>
              <a:rPr lang="en-US" sz="2000" dirty="0" err="1" smtClean="0">
                <a:latin typeface="Berlin Sans FB" pitchFamily="34" charset="0"/>
              </a:rPr>
              <a:t>setiap</a:t>
            </a:r>
            <a:r>
              <a:rPr lang="en-US" sz="2000" dirty="0" smtClean="0">
                <a:latin typeface="Berlin Sans FB" pitchFamily="34" charset="0"/>
              </a:rPr>
              <a:t> </a:t>
            </a:r>
            <a:r>
              <a:rPr lang="en-US" sz="2000" dirty="0" err="1" smtClean="0">
                <a:latin typeface="Berlin Sans FB" pitchFamily="34" charset="0"/>
              </a:rPr>
              <a:t>aspek</a:t>
            </a:r>
            <a:r>
              <a:rPr lang="en-US" sz="2000" dirty="0" smtClean="0">
                <a:latin typeface="Berlin Sans FB" pitchFamily="34" charset="0"/>
              </a:rPr>
              <a:t> </a:t>
            </a:r>
            <a:r>
              <a:rPr lang="en-US" sz="2000" dirty="0" err="1" smtClean="0">
                <a:latin typeface="Berlin Sans FB" pitchFamily="34" charset="0"/>
              </a:rPr>
              <a:t>mata</a:t>
            </a:r>
            <a:r>
              <a:rPr lang="en-US" sz="2000" dirty="0" smtClean="0">
                <a:latin typeface="Berlin Sans FB" pitchFamily="34" charset="0"/>
              </a:rPr>
              <a:t> </a:t>
            </a:r>
            <a:r>
              <a:rPr lang="en-US" sz="2000" dirty="0" err="1" smtClean="0">
                <a:latin typeface="Berlin Sans FB" pitchFamily="34" charset="0"/>
              </a:rPr>
              <a:t>pelajaran</a:t>
            </a:r>
            <a:r>
              <a:rPr lang="en-US" sz="2000" dirty="0" smtClean="0">
                <a:latin typeface="Berlin Sans FB" pitchFamily="34" charset="0"/>
              </a:rPr>
              <a:t> </a:t>
            </a:r>
            <a:r>
              <a:rPr lang="en-US" sz="2000" dirty="0" err="1" smtClean="0">
                <a:latin typeface="Berlin Sans FB" pitchFamily="34" charset="0"/>
              </a:rPr>
              <a:t>pada</a:t>
            </a:r>
            <a:r>
              <a:rPr lang="en-US" sz="2000" dirty="0" smtClean="0">
                <a:latin typeface="Berlin Sans FB" pitchFamily="34" charset="0"/>
              </a:rPr>
              <a:t> semester </a:t>
            </a:r>
            <a:r>
              <a:rPr lang="en-US" sz="2000" dirty="0" err="1" smtClean="0">
                <a:latin typeface="Berlin Sans FB" pitchFamily="34" charset="0"/>
              </a:rPr>
              <a:t>ganjil</a:t>
            </a:r>
            <a:r>
              <a:rPr lang="en-US" sz="2000" dirty="0" smtClean="0">
                <a:latin typeface="Berlin Sans FB" pitchFamily="34" charset="0"/>
              </a:rPr>
              <a:t> </a:t>
            </a:r>
            <a:r>
              <a:rPr lang="en-US" sz="2000" dirty="0" err="1" smtClean="0">
                <a:latin typeface="Berlin Sans FB" pitchFamily="34" charset="0"/>
              </a:rPr>
              <a:t>dan</a:t>
            </a:r>
            <a:r>
              <a:rPr lang="en-US" sz="2000" dirty="0" smtClean="0">
                <a:latin typeface="Berlin Sans FB" pitchFamily="34" charset="0"/>
              </a:rPr>
              <a:t> </a:t>
            </a:r>
            <a:r>
              <a:rPr lang="en-US" sz="2000" dirty="0" err="1" smtClean="0">
                <a:latin typeface="Berlin Sans FB" pitchFamily="34" charset="0"/>
              </a:rPr>
              <a:t>genap</a:t>
            </a:r>
            <a:endParaRPr lang="id-ID" sz="2000" dirty="0" smtClean="0">
              <a:latin typeface="Berlin Sans FB" pitchFamily="34" charset="0"/>
            </a:endParaRPr>
          </a:p>
          <a:p>
            <a:pPr marL="803275" lvl="1" indent="-441325">
              <a:buFont typeface="+mj-lt"/>
              <a:buAutoNum type="arabicPeriod"/>
            </a:pPr>
            <a:r>
              <a:rPr lang="id-ID" sz="2000" dirty="0" smtClean="0">
                <a:latin typeface="Berlin Sans FB" pitchFamily="34" charset="0"/>
              </a:rPr>
              <a:t>Satuan pendidikan </a:t>
            </a:r>
            <a:r>
              <a:rPr lang="id-ID" sz="2000" dirty="0" smtClean="0">
                <a:solidFill>
                  <a:srgbClr val="FF0000"/>
                </a:solidFill>
                <a:latin typeface="Berlin Sans FB" pitchFamily="34" charset="0"/>
              </a:rPr>
              <a:t>dapat menambahkan </a:t>
            </a:r>
            <a:r>
              <a:rPr lang="id-ID" sz="2000" dirty="0" smtClean="0">
                <a:latin typeface="Berlin Sans FB" pitchFamily="34" charset="0"/>
              </a:rPr>
              <a:t>kriteria sesuai dengan kebutuhan masing-masing.</a:t>
            </a:r>
          </a:p>
          <a:p>
            <a:pPr marL="803275" lvl="1" indent="-441325">
              <a:buFont typeface="+mj-lt"/>
              <a:buAutoNum type="arabicPeriod"/>
            </a:pPr>
            <a:endParaRPr lang="id-ID" sz="2000" dirty="0" smtClean="0">
              <a:latin typeface="Berlin Sans FB" pitchFamily="34" charset="0"/>
            </a:endParaRPr>
          </a:p>
        </p:txBody>
      </p:sp>
      <p:sp>
        <p:nvSpPr>
          <p:cNvPr id="4" name="Text Placeholder 2"/>
          <p:cNvSpPr txBox="1">
            <a:spLocks/>
          </p:cNvSpPr>
          <p:nvPr/>
        </p:nvSpPr>
        <p:spPr>
          <a:xfrm>
            <a:off x="0" y="0"/>
            <a:ext cx="9144000" cy="725207"/>
          </a:xfrm>
          <a:prstGeom prst="rect">
            <a:avLst/>
          </a:prstGeom>
          <a:solidFill>
            <a:schemeClr val="accent6">
              <a:lumMod val="20000"/>
              <a:lumOff val="80000"/>
            </a:schemeClr>
          </a:solidFill>
        </p:spPr>
        <p:txBody>
          <a:bodyPr vert="horz" lIns="91440" tIns="45720" rIns="91440" bIns="45720" rtlCol="0">
            <a:normAutofit/>
          </a:bodyPr>
          <a:lstStyle/>
          <a:p>
            <a:pPr marL="342900" marR="0" lvl="0" indent="-342900" algn="ctr" defTabSz="914400" rtl="0" eaLnBrk="1" fontAlgn="auto" latinLnBrk="0" hangingPunct="1">
              <a:lnSpc>
                <a:spcPct val="100000"/>
              </a:lnSpc>
              <a:spcBef>
                <a:spcPts val="0"/>
              </a:spcBef>
              <a:spcAft>
                <a:spcPts val="0"/>
              </a:spcAft>
              <a:buClrTx/>
              <a:buSzTx/>
              <a:tabLst/>
              <a:defRPr/>
            </a:pPr>
            <a:r>
              <a:rPr kumimoji="0" lang="id-ID" sz="3600" b="0" i="0" u="none" strike="noStrike" kern="1200" cap="none" spc="0" normalizeH="0" baseline="0" noProof="0" dirty="0" smtClean="0">
                <a:ln>
                  <a:noFill/>
                </a:ln>
                <a:solidFill>
                  <a:srgbClr val="0000CC"/>
                </a:solidFill>
                <a:effectLst>
                  <a:outerShdw blurRad="38100" dist="38100" dir="2700000" algn="tl">
                    <a:srgbClr val="000000">
                      <a:alpha val="43137"/>
                    </a:srgbClr>
                  </a:outerShdw>
                </a:effectLst>
                <a:uLnTx/>
                <a:uFillTx/>
                <a:latin typeface="Berlin Sans FB Demi" pitchFamily="34" charset="0"/>
                <a:ea typeface="+mn-ea"/>
                <a:cs typeface="+mn-cs"/>
              </a:rPr>
              <a:t>KENAIKAN KELAS</a:t>
            </a:r>
          </a:p>
          <a:p>
            <a:pPr marL="342900" marR="0" lvl="0" indent="-342900" algn="ctr"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id-ID" sz="3600" b="0"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Berlin Sans FB Demi" pitchFamily="34" charset="0"/>
              <a:ea typeface="+mn-ea"/>
              <a:cs typeface="+mn-cs"/>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30657" y="1841368"/>
            <a:ext cx="5670142" cy="1200329"/>
          </a:xfrm>
          <a:prstGeom prst="rect">
            <a:avLst/>
          </a:prstGeom>
          <a:noFill/>
        </p:spPr>
        <p:txBody>
          <a:bodyPr wrap="none" rtlCol="0">
            <a:spAutoFit/>
          </a:bodyPr>
          <a:lstStyle/>
          <a:p>
            <a:r>
              <a:rPr lang="en-US" sz="7200" dirty="0" err="1">
                <a:solidFill>
                  <a:srgbClr val="000090"/>
                </a:solidFill>
                <a:latin typeface="Century Gothic"/>
                <a:cs typeface="Century Gothic"/>
              </a:rPr>
              <a:t>Terima</a:t>
            </a:r>
            <a:r>
              <a:rPr lang="en-US" sz="7200" dirty="0">
                <a:solidFill>
                  <a:srgbClr val="000090"/>
                </a:solidFill>
                <a:latin typeface="Century Gothic"/>
                <a:cs typeface="Century Gothic"/>
              </a:rPr>
              <a:t> </a:t>
            </a:r>
            <a:r>
              <a:rPr lang="en-US" sz="7200" dirty="0" err="1">
                <a:solidFill>
                  <a:srgbClr val="000090"/>
                </a:solidFill>
                <a:latin typeface="Century Gothic"/>
                <a:cs typeface="Century Gothic"/>
              </a:rPr>
              <a:t>Kasih</a:t>
            </a:r>
            <a:endParaRPr lang="en-US" sz="7200" dirty="0">
              <a:solidFill>
                <a:srgbClr val="000090"/>
              </a:solidFill>
              <a:latin typeface="Century Gothic"/>
              <a:cs typeface="Century Gothic"/>
            </a:endParaRPr>
          </a:p>
        </p:txBody>
      </p:sp>
      <p:cxnSp>
        <p:nvCxnSpPr>
          <p:cNvPr id="4" name="Straight Connector 3"/>
          <p:cNvCxnSpPr/>
          <p:nvPr/>
        </p:nvCxnSpPr>
        <p:spPr>
          <a:xfrm>
            <a:off x="1193444" y="3031712"/>
            <a:ext cx="7543178" cy="0"/>
          </a:xfrm>
          <a:prstGeom prst="line">
            <a:avLst/>
          </a:prstGeom>
          <a:ln w="28575" cmpd="sng">
            <a:headEnd type="diamond"/>
            <a:tailEnd type="diamond"/>
          </a:ln>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a:xfrm>
            <a:off x="1047495" y="3394690"/>
            <a:ext cx="4698722" cy="769441"/>
          </a:xfrm>
          <a:prstGeom prst="rect">
            <a:avLst/>
          </a:prstGeom>
          <a:noFill/>
        </p:spPr>
        <p:txBody>
          <a:bodyPr wrap="none" rtlCol="0">
            <a:spAutoFit/>
          </a:bodyPr>
          <a:lstStyle/>
          <a:p>
            <a:r>
              <a:rPr lang="en-US" sz="4400" dirty="0" err="1">
                <a:solidFill>
                  <a:srgbClr val="0000CC"/>
                </a:solidFill>
                <a:latin typeface="Chalkduster"/>
                <a:cs typeface="Chalkduster"/>
              </a:rPr>
              <a:t>Selamat</a:t>
            </a:r>
            <a:r>
              <a:rPr lang="en-US" sz="4400" dirty="0">
                <a:solidFill>
                  <a:srgbClr val="0000CC"/>
                </a:solidFill>
                <a:latin typeface="Chalkduster"/>
                <a:cs typeface="Chalkduster"/>
              </a:rPr>
              <a:t> </a:t>
            </a:r>
            <a:r>
              <a:rPr lang="en-US" sz="4400" dirty="0" err="1" smtClean="0">
                <a:solidFill>
                  <a:srgbClr val="0000CC"/>
                </a:solidFill>
                <a:latin typeface="Chalkduster"/>
                <a:cs typeface="Chalkduster"/>
              </a:rPr>
              <a:t>Berk</a:t>
            </a:r>
            <a:r>
              <a:rPr lang="id-ID" sz="4400" dirty="0" smtClean="0">
                <a:solidFill>
                  <a:srgbClr val="0000CC"/>
                </a:solidFill>
                <a:latin typeface="Chalkduster"/>
                <a:cs typeface="Chalkduster"/>
              </a:rPr>
              <a:t>arya</a:t>
            </a:r>
            <a:endParaRPr lang="en-US" sz="4400" dirty="0">
              <a:solidFill>
                <a:srgbClr val="0000CC"/>
              </a:solidFill>
              <a:latin typeface="Chalkduster"/>
              <a:cs typeface="Chalkduster"/>
            </a:endParaRPr>
          </a:p>
        </p:txBody>
      </p:sp>
      <p:sp>
        <p:nvSpPr>
          <p:cNvPr id="6" name="Rectangle 5"/>
          <p:cNvSpPr/>
          <p:nvPr/>
        </p:nvSpPr>
        <p:spPr>
          <a:xfrm>
            <a:off x="1" y="0"/>
            <a:ext cx="8588943" cy="428386"/>
          </a:xfrm>
          <a:prstGeom prst="rect">
            <a:avLst/>
          </a:prstGeom>
          <a:solidFill>
            <a:srgbClr val="3366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7766344" y="0"/>
            <a:ext cx="1377656" cy="428386"/>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555057" y="6429614"/>
            <a:ext cx="8588943" cy="428386"/>
          </a:xfrm>
          <a:prstGeom prst="rect">
            <a:avLst/>
          </a:prstGeom>
          <a:solidFill>
            <a:srgbClr val="3366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1" y="6429614"/>
            <a:ext cx="1377656" cy="428386"/>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1072025" y="5423362"/>
            <a:ext cx="4776952" cy="907941"/>
          </a:xfrm>
          <a:prstGeom prst="rect">
            <a:avLst/>
          </a:prstGeom>
          <a:noFill/>
        </p:spPr>
        <p:txBody>
          <a:bodyPr wrap="square" rtlCol="0">
            <a:spAutoFit/>
          </a:bodyPr>
          <a:lstStyle/>
          <a:p>
            <a:r>
              <a:rPr lang="en-US" sz="1600" b="1" u="sng" dirty="0" smtClean="0"/>
              <a:t>IWAN  SUYAWAN</a:t>
            </a:r>
            <a:endParaRPr lang="id-ID" sz="1600" b="1" u="sng" dirty="0" smtClean="0"/>
          </a:p>
          <a:p>
            <a:pPr>
              <a:spcBef>
                <a:spcPts val="600"/>
              </a:spcBef>
            </a:pPr>
            <a:r>
              <a:rPr lang="id-ID" sz="1600" dirty="0" smtClean="0"/>
              <a:t>HP: 0812 9886 486</a:t>
            </a:r>
            <a:endParaRPr lang="en-US" sz="1600" dirty="0" smtClean="0"/>
          </a:p>
          <a:p>
            <a:r>
              <a:rPr lang="id-ID" sz="1600" dirty="0" smtClean="0"/>
              <a:t>Email: iwan.suyawan@gmail.com</a:t>
            </a:r>
            <a:endParaRPr lang="en-US" sz="1600" dirty="0"/>
          </a:p>
        </p:txBody>
      </p:sp>
    </p:spTree>
    <p:extLst>
      <p:ext uri="{BB962C8B-B14F-4D97-AF65-F5344CB8AC3E}">
        <p14:creationId xmlns:p14="http://schemas.microsoft.com/office/powerpoint/2010/main" xmlns="" val="3808133451"/>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pic>
        <p:nvPicPr>
          <p:cNvPr id="188418" name="Picture 2"/>
          <p:cNvPicPr>
            <a:picLocks noChangeAspect="1" noChangeArrowheads="1"/>
          </p:cNvPicPr>
          <p:nvPr/>
        </p:nvPicPr>
        <p:blipFill>
          <a:blip r:embed="rId2" cstate="print"/>
          <a:srcRect/>
          <a:stretch>
            <a:fillRect/>
          </a:stretch>
        </p:blipFill>
        <p:spPr bwMode="auto">
          <a:xfrm>
            <a:off x="2270234" y="599091"/>
            <a:ext cx="4650828" cy="6166134"/>
          </a:xfrm>
          <a:prstGeom prst="rect">
            <a:avLst/>
          </a:prstGeom>
          <a:ln>
            <a:noFill/>
          </a:ln>
          <a:effectLst>
            <a:outerShdw blurRad="292100" dist="139700" dir="2700000" algn="tl" rotWithShape="0">
              <a:srgbClr val="333333">
                <a:alpha val="65000"/>
              </a:srgbClr>
            </a:outerShdw>
          </a:effectLst>
        </p:spPr>
      </p:pic>
      <p:sp>
        <p:nvSpPr>
          <p:cNvPr id="5" name="Title 1"/>
          <p:cNvSpPr>
            <a:spLocks noGrp="1"/>
          </p:cNvSpPr>
          <p:nvPr>
            <p:ph type="title"/>
          </p:nvPr>
        </p:nvSpPr>
        <p:spPr>
          <a:xfrm>
            <a:off x="15760" y="0"/>
            <a:ext cx="9128240" cy="599090"/>
          </a:xfrm>
          <a:noFill/>
        </p:spPr>
        <p:txBody>
          <a:bodyPr>
            <a:normAutofit/>
          </a:bodyPr>
          <a:lstStyle/>
          <a:p>
            <a:r>
              <a:rPr lang="en-US" sz="2400" dirty="0" smtClean="0">
                <a:latin typeface="Berlin Sans FB" pitchFamily="34" charset="0"/>
              </a:rPr>
              <a:t>PANDUAN PENILAIAN SMA</a:t>
            </a:r>
            <a:endParaRPr lang="id-ID" sz="2400" dirty="0">
              <a:latin typeface="Berlin Sans FB" pitchFamily="34" charset="0"/>
            </a:endParaRPr>
          </a:p>
        </p:txBody>
      </p:sp>
    </p:spTree>
  </p:cSld>
  <p:clrMapOvr>
    <a:masterClrMapping/>
  </p:clrMapOvr>
  <p:transition>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0764" y="818866"/>
            <a:ext cx="8614979" cy="1088761"/>
          </a:xfrm>
          <a:solidFill>
            <a:schemeClr val="accent6">
              <a:lumMod val="20000"/>
              <a:lumOff val="80000"/>
            </a:schemeClr>
          </a:solidFill>
        </p:spPr>
        <p:txBody>
          <a:bodyPr>
            <a:noAutofit/>
          </a:bodyPr>
          <a:lstStyle/>
          <a:p>
            <a:pPr marL="0" indent="0" algn="ctr">
              <a:lnSpc>
                <a:spcPts val="2500"/>
              </a:lnSpc>
              <a:spcBef>
                <a:spcPts val="0"/>
              </a:spcBef>
              <a:buNone/>
            </a:pPr>
            <a:r>
              <a:rPr lang="en-US" sz="2400" b="1" dirty="0" err="1" smtClean="0">
                <a:latin typeface="Berlin Sans FB" pitchFamily="34" charset="0"/>
              </a:rPr>
              <a:t>Penilaian</a:t>
            </a:r>
            <a:r>
              <a:rPr lang="en-US" sz="2400" b="1" dirty="0" smtClean="0">
                <a:latin typeface="Berlin Sans FB" pitchFamily="34" charset="0"/>
              </a:rPr>
              <a:t> </a:t>
            </a:r>
            <a:r>
              <a:rPr lang="en-US" sz="2400" b="1" dirty="0" err="1" smtClean="0">
                <a:latin typeface="Berlin Sans FB" pitchFamily="34" charset="0"/>
              </a:rPr>
              <a:t>adalah</a:t>
            </a:r>
            <a:r>
              <a:rPr lang="en-US" sz="2400" b="1" dirty="0" smtClean="0">
                <a:latin typeface="Berlin Sans FB" pitchFamily="34" charset="0"/>
              </a:rPr>
              <a:t> proses </a:t>
            </a:r>
            <a:r>
              <a:rPr lang="en-US" sz="2400" b="1" dirty="0" err="1" smtClean="0">
                <a:latin typeface="Berlin Sans FB" pitchFamily="34" charset="0"/>
              </a:rPr>
              <a:t>pengumpulan</a:t>
            </a:r>
            <a:r>
              <a:rPr lang="en-US" sz="2400" b="1" dirty="0" smtClean="0">
                <a:latin typeface="Berlin Sans FB" pitchFamily="34" charset="0"/>
              </a:rPr>
              <a:t> </a:t>
            </a:r>
            <a:r>
              <a:rPr lang="en-US" sz="2400" b="1" dirty="0" err="1" smtClean="0">
                <a:latin typeface="Berlin Sans FB" pitchFamily="34" charset="0"/>
              </a:rPr>
              <a:t>dan</a:t>
            </a:r>
            <a:r>
              <a:rPr lang="en-US" sz="2400" b="1" dirty="0" smtClean="0">
                <a:latin typeface="Berlin Sans FB" pitchFamily="34" charset="0"/>
              </a:rPr>
              <a:t> </a:t>
            </a:r>
            <a:r>
              <a:rPr lang="en-US" sz="2400" b="1" dirty="0" err="1" smtClean="0">
                <a:latin typeface="Berlin Sans FB" pitchFamily="34" charset="0"/>
              </a:rPr>
              <a:t>pengolahan</a:t>
            </a:r>
            <a:r>
              <a:rPr lang="en-US" sz="2400" b="1" dirty="0" smtClean="0">
                <a:latin typeface="Berlin Sans FB" pitchFamily="34" charset="0"/>
              </a:rPr>
              <a:t> </a:t>
            </a:r>
            <a:r>
              <a:rPr lang="en-US" sz="2400" b="1" dirty="0" err="1" smtClean="0">
                <a:latin typeface="Berlin Sans FB" pitchFamily="34" charset="0"/>
              </a:rPr>
              <a:t>informasi</a:t>
            </a:r>
            <a:r>
              <a:rPr lang="en-US" sz="2400" b="1" dirty="0" smtClean="0">
                <a:latin typeface="Berlin Sans FB" pitchFamily="34" charset="0"/>
              </a:rPr>
              <a:t> </a:t>
            </a:r>
            <a:r>
              <a:rPr lang="en-US" sz="2400" b="1" dirty="0" err="1" smtClean="0">
                <a:latin typeface="Berlin Sans FB" pitchFamily="34" charset="0"/>
              </a:rPr>
              <a:t>untuk</a:t>
            </a:r>
            <a:r>
              <a:rPr lang="en-US" sz="2400" b="1" dirty="0" smtClean="0">
                <a:latin typeface="Berlin Sans FB" pitchFamily="34" charset="0"/>
              </a:rPr>
              <a:t> </a:t>
            </a:r>
            <a:r>
              <a:rPr lang="en-US" sz="2400" b="1" dirty="0" err="1" smtClean="0">
                <a:solidFill>
                  <a:srgbClr val="FF0000"/>
                </a:solidFill>
                <a:latin typeface="Berlin Sans FB" pitchFamily="34" charset="0"/>
              </a:rPr>
              <a:t>mengukur</a:t>
            </a:r>
            <a:r>
              <a:rPr lang="en-US" sz="2400" b="1" dirty="0" smtClean="0">
                <a:latin typeface="Berlin Sans FB" pitchFamily="34" charset="0"/>
              </a:rPr>
              <a:t> </a:t>
            </a:r>
            <a:r>
              <a:rPr lang="en-US" sz="2400" b="1" dirty="0" err="1" smtClean="0">
                <a:latin typeface="Berlin Sans FB" pitchFamily="34" charset="0"/>
              </a:rPr>
              <a:t>pencapaian</a:t>
            </a:r>
            <a:r>
              <a:rPr lang="en-US" sz="2400" b="1" dirty="0" smtClean="0">
                <a:latin typeface="Berlin Sans FB" pitchFamily="34" charset="0"/>
              </a:rPr>
              <a:t> </a:t>
            </a:r>
            <a:r>
              <a:rPr lang="en-US" sz="2400" b="1" dirty="0" err="1" smtClean="0">
                <a:latin typeface="Berlin Sans FB" pitchFamily="34" charset="0"/>
              </a:rPr>
              <a:t>hasil</a:t>
            </a:r>
            <a:r>
              <a:rPr lang="en-US" sz="2400" b="1" dirty="0" smtClean="0">
                <a:latin typeface="Berlin Sans FB" pitchFamily="34" charset="0"/>
              </a:rPr>
              <a:t> </a:t>
            </a:r>
            <a:r>
              <a:rPr lang="en-US" sz="2400" b="1" dirty="0" err="1" smtClean="0">
                <a:latin typeface="Berlin Sans FB" pitchFamily="34" charset="0"/>
              </a:rPr>
              <a:t>belajar</a:t>
            </a:r>
            <a:r>
              <a:rPr lang="en-US" sz="2400" b="1" dirty="0" smtClean="0">
                <a:latin typeface="Berlin Sans FB" pitchFamily="34" charset="0"/>
              </a:rPr>
              <a:t> </a:t>
            </a:r>
            <a:r>
              <a:rPr lang="en-US" sz="2400" b="1" dirty="0" err="1" smtClean="0">
                <a:latin typeface="Berlin Sans FB" pitchFamily="34" charset="0"/>
              </a:rPr>
              <a:t>peserta</a:t>
            </a:r>
            <a:r>
              <a:rPr lang="en-US" sz="2400" b="1" dirty="0" smtClean="0">
                <a:latin typeface="Berlin Sans FB" pitchFamily="34" charset="0"/>
              </a:rPr>
              <a:t> </a:t>
            </a:r>
            <a:r>
              <a:rPr lang="en-US" sz="2400" b="1" dirty="0" err="1" smtClean="0">
                <a:latin typeface="Berlin Sans FB" pitchFamily="34" charset="0"/>
              </a:rPr>
              <a:t>didik</a:t>
            </a:r>
            <a:r>
              <a:rPr lang="en-US" sz="2400" b="1" dirty="0" smtClean="0">
                <a:latin typeface="Berlin Sans FB" pitchFamily="34" charset="0"/>
              </a:rPr>
              <a:t>. </a:t>
            </a:r>
          </a:p>
        </p:txBody>
      </p:sp>
      <p:sp>
        <p:nvSpPr>
          <p:cNvPr id="4" name="Title 1"/>
          <p:cNvSpPr>
            <a:spLocks noGrp="1"/>
          </p:cNvSpPr>
          <p:nvPr>
            <p:ph type="title"/>
          </p:nvPr>
        </p:nvSpPr>
        <p:spPr>
          <a:xfrm>
            <a:off x="425668" y="29917"/>
            <a:ext cx="8229600" cy="708003"/>
          </a:xfrm>
        </p:spPr>
        <p:txBody>
          <a:bodyPr>
            <a:normAutofit/>
          </a:bodyPr>
          <a:lstStyle/>
          <a:p>
            <a:r>
              <a:rPr lang="en-US" sz="3200" dirty="0" smtClean="0">
                <a:solidFill>
                  <a:srgbClr val="0000CC"/>
                </a:solidFill>
                <a:latin typeface="Berlin Sans FB" pitchFamily="34" charset="0"/>
              </a:rPr>
              <a:t> </a:t>
            </a:r>
            <a:endParaRPr lang="en-US" sz="3200" dirty="0">
              <a:solidFill>
                <a:srgbClr val="0000CC"/>
              </a:solidFill>
              <a:latin typeface="Berlin Sans FB" pitchFamily="34" charset="0"/>
            </a:endParaRPr>
          </a:p>
        </p:txBody>
      </p:sp>
      <p:sp>
        <p:nvSpPr>
          <p:cNvPr id="5" name="Content Placeholder 2"/>
          <p:cNvSpPr txBox="1">
            <a:spLocks/>
          </p:cNvSpPr>
          <p:nvPr/>
        </p:nvSpPr>
        <p:spPr>
          <a:xfrm>
            <a:off x="1503221" y="2184781"/>
            <a:ext cx="5387241" cy="1992573"/>
          </a:xfrm>
          <a:prstGeom prst="rect">
            <a:avLst/>
          </a:prstGeom>
          <a:solidFill>
            <a:srgbClr val="663300"/>
          </a:solidFill>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tabLst/>
              <a:defRPr/>
            </a:pPr>
            <a:r>
              <a:rPr kumimoji="0" lang="en-US" sz="2400" b="0" i="0" u="none" strike="noStrike" kern="1200" cap="none" spc="0" normalizeH="0" baseline="0" noProof="0" dirty="0" err="1" smtClean="0">
                <a:ln>
                  <a:noFill/>
                </a:ln>
                <a:solidFill>
                  <a:schemeClr val="bg1"/>
                </a:solidFill>
                <a:effectLst/>
                <a:uLnTx/>
                <a:uFillTx/>
                <a:latin typeface="Berlin Sans FB" pitchFamily="34" charset="0"/>
              </a:rPr>
              <a:t>Penilaian</a:t>
            </a:r>
            <a:r>
              <a:rPr kumimoji="0" lang="en-US" sz="2400" b="0" i="0" u="none" strike="noStrike" kern="1200" cap="none" spc="0" normalizeH="0" baseline="0" noProof="0" dirty="0" smtClean="0">
                <a:ln>
                  <a:noFill/>
                </a:ln>
                <a:solidFill>
                  <a:schemeClr val="bg1"/>
                </a:solidFill>
                <a:effectLst/>
                <a:uLnTx/>
                <a:uFillTx/>
                <a:latin typeface="Berlin Sans FB" pitchFamily="34" charset="0"/>
              </a:rPr>
              <a:t> </a:t>
            </a:r>
            <a:r>
              <a:rPr kumimoji="0" lang="en-US" sz="2400" b="0" i="0" u="none" strike="noStrike" kern="1200" cap="none" spc="0" normalizeH="0" baseline="0" noProof="0" dirty="0" err="1" smtClean="0">
                <a:ln>
                  <a:noFill/>
                </a:ln>
                <a:solidFill>
                  <a:schemeClr val="bg1"/>
                </a:solidFill>
                <a:effectLst/>
                <a:uLnTx/>
                <a:uFillTx/>
                <a:latin typeface="Berlin Sans FB" pitchFamily="34" charset="0"/>
              </a:rPr>
              <a:t>hasil</a:t>
            </a:r>
            <a:r>
              <a:rPr kumimoji="0" lang="en-US" sz="2400" b="0" i="0" u="none" strike="noStrike" kern="1200" cap="none" spc="0" normalizeH="0" baseline="0" noProof="0" dirty="0" smtClean="0">
                <a:ln>
                  <a:noFill/>
                </a:ln>
                <a:solidFill>
                  <a:schemeClr val="bg1"/>
                </a:solidFill>
                <a:effectLst/>
                <a:uLnTx/>
                <a:uFillTx/>
                <a:latin typeface="Berlin Sans FB" pitchFamily="34" charset="0"/>
              </a:rPr>
              <a:t> </a:t>
            </a:r>
            <a:r>
              <a:rPr kumimoji="0" lang="en-US" sz="2400" b="0" i="0" u="none" strike="noStrike" kern="1200" cap="none" spc="0" normalizeH="0" baseline="0" noProof="0" dirty="0" err="1" smtClean="0">
                <a:ln>
                  <a:noFill/>
                </a:ln>
                <a:solidFill>
                  <a:schemeClr val="bg1"/>
                </a:solidFill>
                <a:effectLst/>
                <a:uLnTx/>
                <a:uFillTx/>
                <a:latin typeface="Berlin Sans FB" pitchFamily="34" charset="0"/>
              </a:rPr>
              <a:t>belajar</a:t>
            </a:r>
            <a:r>
              <a:rPr kumimoji="0" lang="en-US" sz="2400" b="0" i="0" u="none" strike="noStrike" kern="1200" cap="none" spc="0" normalizeH="0" baseline="0" noProof="0" dirty="0" smtClean="0">
                <a:ln>
                  <a:noFill/>
                </a:ln>
                <a:solidFill>
                  <a:schemeClr val="bg1"/>
                </a:solidFill>
                <a:effectLst/>
                <a:uLnTx/>
                <a:uFillTx/>
                <a:latin typeface="Berlin Sans FB" pitchFamily="34" charset="0"/>
              </a:rPr>
              <a:t> </a:t>
            </a:r>
            <a:r>
              <a:rPr lang="en-US" sz="2400" dirty="0" err="1" smtClean="0">
                <a:solidFill>
                  <a:schemeClr val="bg1"/>
                </a:solidFill>
                <a:latin typeface="Berlin Sans FB" pitchFamily="34" charset="0"/>
              </a:rPr>
              <a:t>dengan</a:t>
            </a:r>
            <a:r>
              <a:rPr lang="en-US" sz="2400" dirty="0" smtClean="0">
                <a:solidFill>
                  <a:schemeClr val="bg1"/>
                </a:solidFill>
                <a:latin typeface="Berlin Sans FB" pitchFamily="34" charset="0"/>
              </a:rPr>
              <a:t> </a:t>
            </a:r>
            <a:r>
              <a:rPr kumimoji="0" lang="en-US" sz="2400" b="0" i="0" u="none" strike="noStrike" kern="1200" cap="none" spc="0" normalizeH="0" baseline="0" noProof="0" dirty="0" err="1" smtClean="0">
                <a:ln>
                  <a:noFill/>
                </a:ln>
                <a:solidFill>
                  <a:schemeClr val="bg1"/>
                </a:solidFill>
                <a:effectLst/>
                <a:uLnTx/>
                <a:uFillTx/>
                <a:latin typeface="Berlin Sans FB" pitchFamily="34" charset="0"/>
              </a:rPr>
              <a:t>tujuan</a:t>
            </a:r>
            <a:r>
              <a:rPr kumimoji="0" lang="en-US" sz="2400" b="0" i="0" u="none" strike="noStrike" kern="1200" cap="none" spc="0" normalizeH="0" baseline="0" noProof="0" dirty="0" smtClean="0">
                <a:ln>
                  <a:noFill/>
                </a:ln>
                <a:solidFill>
                  <a:schemeClr val="bg1"/>
                </a:solidFill>
                <a:effectLst/>
                <a:uLnTx/>
                <a:uFillTx/>
                <a:latin typeface="Berlin Sans FB" pitchFamily="34" charset="0"/>
              </a:rPr>
              <a:t> </a:t>
            </a:r>
            <a:r>
              <a:rPr kumimoji="0" lang="en-US" sz="2400" b="0" i="0" u="none" strike="noStrike" kern="1200" cap="none" spc="0" normalizeH="0" baseline="0" noProof="0" dirty="0" err="1" smtClean="0">
                <a:ln>
                  <a:noFill/>
                </a:ln>
                <a:solidFill>
                  <a:schemeClr val="bg1"/>
                </a:solidFill>
                <a:effectLst/>
                <a:uLnTx/>
                <a:uFillTx/>
                <a:latin typeface="Berlin Sans FB" pitchFamily="34" charset="0"/>
              </a:rPr>
              <a:t>untuk</a:t>
            </a:r>
            <a:r>
              <a:rPr kumimoji="0" lang="en-US" sz="2400" b="0" i="0" u="none" strike="noStrike" kern="1200" cap="none" spc="0" normalizeH="0" baseline="0" noProof="0" dirty="0" smtClean="0">
                <a:ln>
                  <a:noFill/>
                </a:ln>
                <a:solidFill>
                  <a:schemeClr val="bg1"/>
                </a:solidFill>
                <a:effectLst/>
                <a:uLnTx/>
                <a:uFillTx/>
                <a:latin typeface="Berlin Sans FB" pitchFamily="34" charset="0"/>
              </a:rPr>
              <a:t> </a:t>
            </a:r>
            <a:r>
              <a:rPr kumimoji="0" lang="en-US" sz="2400" b="0" i="0" u="none" strike="noStrike" kern="1200" cap="none" spc="0" normalizeH="0" baseline="0" noProof="0" dirty="0" err="1" smtClean="0">
                <a:ln>
                  <a:noFill/>
                </a:ln>
                <a:solidFill>
                  <a:srgbClr val="FFFF00"/>
                </a:solidFill>
                <a:effectLst/>
                <a:uLnTx/>
                <a:uFillTx/>
                <a:latin typeface="Berlin Sans FB" pitchFamily="34" charset="0"/>
              </a:rPr>
              <a:t>memantau</a:t>
            </a:r>
            <a:r>
              <a:rPr kumimoji="0" lang="en-US" sz="2400" b="0" i="0" u="none" strike="noStrike" kern="1200" cap="none" spc="0" normalizeH="0" baseline="0" noProof="0" dirty="0" smtClean="0">
                <a:ln>
                  <a:noFill/>
                </a:ln>
                <a:solidFill>
                  <a:srgbClr val="FFFF00"/>
                </a:solidFill>
                <a:effectLst/>
                <a:uLnTx/>
                <a:uFillTx/>
                <a:latin typeface="Berlin Sans FB" pitchFamily="34" charset="0"/>
              </a:rPr>
              <a:t> </a:t>
            </a:r>
            <a:r>
              <a:rPr kumimoji="0" lang="en-US" sz="2400" b="0" i="0" u="none" strike="noStrike" kern="1200" cap="none" spc="0" normalizeH="0" baseline="0" noProof="0" dirty="0" err="1" smtClean="0">
                <a:ln>
                  <a:noFill/>
                </a:ln>
                <a:solidFill>
                  <a:srgbClr val="FFFF00"/>
                </a:solidFill>
                <a:effectLst/>
                <a:uLnTx/>
                <a:uFillTx/>
                <a:latin typeface="Berlin Sans FB" pitchFamily="34" charset="0"/>
              </a:rPr>
              <a:t>dan</a:t>
            </a:r>
            <a:r>
              <a:rPr kumimoji="0" lang="en-US" sz="2400" b="0" i="0" u="none" strike="noStrike" kern="1200" cap="none" spc="0" normalizeH="0" baseline="0" noProof="0" dirty="0" smtClean="0">
                <a:ln>
                  <a:noFill/>
                </a:ln>
                <a:solidFill>
                  <a:srgbClr val="FFFF00"/>
                </a:solidFill>
                <a:effectLst/>
                <a:uLnTx/>
                <a:uFillTx/>
                <a:latin typeface="Berlin Sans FB" pitchFamily="34" charset="0"/>
              </a:rPr>
              <a:t> </a:t>
            </a:r>
            <a:r>
              <a:rPr kumimoji="0" lang="en-US" sz="2400" b="0" i="0" u="none" strike="noStrike" kern="1200" cap="none" spc="0" normalizeH="0" baseline="0" noProof="0" dirty="0" err="1" smtClean="0">
                <a:ln>
                  <a:noFill/>
                </a:ln>
                <a:solidFill>
                  <a:srgbClr val="FFFF00"/>
                </a:solidFill>
                <a:effectLst/>
                <a:uLnTx/>
                <a:uFillTx/>
                <a:latin typeface="Berlin Sans FB" pitchFamily="34" charset="0"/>
              </a:rPr>
              <a:t>mengevaluasi</a:t>
            </a:r>
            <a:r>
              <a:rPr kumimoji="0" lang="en-US" sz="2400" b="0" i="0" u="none" strike="noStrike" kern="1200" cap="none" spc="0" normalizeH="0" baseline="0" noProof="0" dirty="0" smtClean="0">
                <a:ln>
                  <a:noFill/>
                </a:ln>
                <a:solidFill>
                  <a:srgbClr val="FFFF00"/>
                </a:solidFill>
                <a:effectLst/>
                <a:uLnTx/>
                <a:uFillTx/>
                <a:latin typeface="Berlin Sans FB" pitchFamily="34" charset="0"/>
              </a:rPr>
              <a:t> </a:t>
            </a:r>
            <a:r>
              <a:rPr kumimoji="0" lang="en-US" sz="2400" b="0" i="0" u="none" strike="noStrike" kern="1200" cap="none" spc="0" normalizeH="0" baseline="0" noProof="0" dirty="0" err="1" smtClean="0">
                <a:ln>
                  <a:noFill/>
                </a:ln>
                <a:solidFill>
                  <a:srgbClr val="FFFF00"/>
                </a:solidFill>
                <a:effectLst/>
                <a:uLnTx/>
                <a:uFillTx/>
                <a:latin typeface="Berlin Sans FB" pitchFamily="34" charset="0"/>
              </a:rPr>
              <a:t>proses</a:t>
            </a:r>
            <a:r>
              <a:rPr kumimoji="0" lang="en-US" sz="2400" b="0" i="0" u="none" strike="noStrike" kern="1200" cap="none" spc="0" normalizeH="0" baseline="0" noProof="0" dirty="0" smtClean="0">
                <a:ln>
                  <a:noFill/>
                </a:ln>
                <a:solidFill>
                  <a:srgbClr val="FFFF00"/>
                </a:solidFill>
                <a:effectLst/>
                <a:uLnTx/>
                <a:uFillTx/>
                <a:latin typeface="Berlin Sans FB" pitchFamily="34" charset="0"/>
              </a:rPr>
              <a:t>, </a:t>
            </a:r>
            <a:r>
              <a:rPr kumimoji="0" lang="en-US" sz="2400" b="0" i="0" u="none" strike="noStrike" kern="1200" cap="none" spc="0" normalizeH="0" baseline="0" noProof="0" dirty="0" err="1" smtClean="0">
                <a:ln>
                  <a:noFill/>
                </a:ln>
                <a:solidFill>
                  <a:srgbClr val="FFFF00"/>
                </a:solidFill>
                <a:effectLst/>
                <a:uLnTx/>
                <a:uFillTx/>
                <a:latin typeface="Berlin Sans FB" pitchFamily="34" charset="0"/>
              </a:rPr>
              <a:t>kemajuan</a:t>
            </a:r>
            <a:r>
              <a:rPr kumimoji="0" lang="en-US" sz="2400" b="0" i="0" u="none" strike="noStrike" kern="1200" cap="none" spc="0" normalizeH="0" baseline="0" noProof="0" dirty="0" smtClean="0">
                <a:ln>
                  <a:noFill/>
                </a:ln>
                <a:solidFill>
                  <a:srgbClr val="FFFF00"/>
                </a:solidFill>
                <a:effectLst/>
                <a:uLnTx/>
                <a:uFillTx/>
                <a:latin typeface="Berlin Sans FB" pitchFamily="34" charset="0"/>
              </a:rPr>
              <a:t> </a:t>
            </a:r>
            <a:r>
              <a:rPr kumimoji="0" lang="en-US" sz="2400" b="0" i="0" u="none" strike="noStrike" kern="1200" cap="none" spc="0" normalizeH="0" baseline="0" noProof="0" dirty="0" err="1" smtClean="0">
                <a:ln>
                  <a:noFill/>
                </a:ln>
                <a:solidFill>
                  <a:srgbClr val="FFFF00"/>
                </a:solidFill>
                <a:effectLst/>
                <a:uLnTx/>
                <a:uFillTx/>
                <a:latin typeface="Berlin Sans FB" pitchFamily="34" charset="0"/>
              </a:rPr>
              <a:t>belajar</a:t>
            </a:r>
            <a:r>
              <a:rPr kumimoji="0" lang="en-US" sz="2400" b="0" i="0" u="none" strike="noStrike" kern="1200" cap="none" spc="0" normalizeH="0" baseline="0" noProof="0" dirty="0" smtClean="0">
                <a:ln>
                  <a:noFill/>
                </a:ln>
                <a:solidFill>
                  <a:srgbClr val="FFFF00"/>
                </a:solidFill>
                <a:effectLst/>
                <a:uLnTx/>
                <a:uFillTx/>
                <a:latin typeface="Berlin Sans FB" pitchFamily="34" charset="0"/>
              </a:rPr>
              <a:t>, </a:t>
            </a:r>
            <a:r>
              <a:rPr kumimoji="0" lang="en-US" sz="2400" b="0" i="0" u="none" strike="noStrike" kern="1200" cap="none" spc="0" normalizeH="0" baseline="0" noProof="0" dirty="0" err="1" smtClean="0">
                <a:ln>
                  <a:noFill/>
                </a:ln>
                <a:solidFill>
                  <a:srgbClr val="FFFF00"/>
                </a:solidFill>
                <a:effectLst/>
                <a:uLnTx/>
                <a:uFillTx/>
                <a:latin typeface="Berlin Sans FB" pitchFamily="34" charset="0"/>
              </a:rPr>
              <a:t>dan</a:t>
            </a:r>
            <a:r>
              <a:rPr kumimoji="0" lang="en-US" sz="2400" b="0" i="0" u="none" strike="noStrike" kern="1200" cap="none" spc="0" normalizeH="0" baseline="0" noProof="0" dirty="0" smtClean="0">
                <a:ln>
                  <a:noFill/>
                </a:ln>
                <a:solidFill>
                  <a:srgbClr val="FFFF00"/>
                </a:solidFill>
                <a:effectLst/>
                <a:uLnTx/>
                <a:uFillTx/>
                <a:latin typeface="Berlin Sans FB" pitchFamily="34" charset="0"/>
              </a:rPr>
              <a:t> </a:t>
            </a:r>
            <a:r>
              <a:rPr kumimoji="0" lang="en-US" sz="2400" b="0" i="0" u="none" strike="noStrike" kern="1200" cap="none" spc="0" normalizeH="0" baseline="0" noProof="0" dirty="0" err="1" smtClean="0">
                <a:ln>
                  <a:noFill/>
                </a:ln>
                <a:solidFill>
                  <a:srgbClr val="FFFF00"/>
                </a:solidFill>
                <a:effectLst/>
                <a:uLnTx/>
                <a:uFillTx/>
                <a:latin typeface="Berlin Sans FB" pitchFamily="34" charset="0"/>
              </a:rPr>
              <a:t>perbaikan</a:t>
            </a:r>
            <a:r>
              <a:rPr kumimoji="0" lang="en-US" sz="2400" b="0" i="0" u="none" strike="noStrike" kern="1200" cap="none" spc="0" normalizeH="0" baseline="0" noProof="0" dirty="0" smtClean="0">
                <a:ln>
                  <a:noFill/>
                </a:ln>
                <a:solidFill>
                  <a:srgbClr val="FFFF00"/>
                </a:solidFill>
                <a:effectLst/>
                <a:uLnTx/>
                <a:uFillTx/>
                <a:latin typeface="Berlin Sans FB" pitchFamily="34" charset="0"/>
              </a:rPr>
              <a:t> </a:t>
            </a:r>
            <a:r>
              <a:rPr kumimoji="0" lang="en-US" sz="2400" b="0" i="0" u="none" strike="noStrike" kern="1200" cap="none" spc="0" normalizeH="0" baseline="0" noProof="0" dirty="0" err="1" smtClean="0">
                <a:ln>
                  <a:noFill/>
                </a:ln>
                <a:solidFill>
                  <a:srgbClr val="FFFF00"/>
                </a:solidFill>
                <a:effectLst/>
                <a:uLnTx/>
                <a:uFillTx/>
                <a:latin typeface="Berlin Sans FB" pitchFamily="34" charset="0"/>
              </a:rPr>
              <a:t>hasil</a:t>
            </a:r>
            <a:r>
              <a:rPr kumimoji="0" lang="en-US" sz="2400" b="0" i="0" u="none" strike="noStrike" kern="1200" cap="none" spc="0" normalizeH="0" baseline="0" noProof="0" dirty="0" smtClean="0">
                <a:ln>
                  <a:noFill/>
                </a:ln>
                <a:solidFill>
                  <a:srgbClr val="FFFF00"/>
                </a:solidFill>
                <a:effectLst/>
                <a:uLnTx/>
                <a:uFillTx/>
                <a:latin typeface="Berlin Sans FB" pitchFamily="34" charset="0"/>
              </a:rPr>
              <a:t> </a:t>
            </a:r>
            <a:r>
              <a:rPr kumimoji="0" lang="en-US" sz="2400" b="0" i="0" u="none" strike="noStrike" kern="1200" cap="none" spc="0" normalizeH="0" baseline="0" noProof="0" dirty="0" err="1" smtClean="0">
                <a:ln>
                  <a:noFill/>
                </a:ln>
                <a:solidFill>
                  <a:srgbClr val="FFFF00"/>
                </a:solidFill>
                <a:effectLst/>
                <a:uLnTx/>
                <a:uFillTx/>
                <a:latin typeface="Berlin Sans FB" pitchFamily="34" charset="0"/>
              </a:rPr>
              <a:t>belajar</a:t>
            </a:r>
            <a:r>
              <a:rPr kumimoji="0" lang="en-US" sz="2400" b="0" i="0" u="none" strike="noStrike" kern="1200" cap="none" spc="0" normalizeH="0" baseline="0" noProof="0" dirty="0" smtClean="0">
                <a:ln>
                  <a:noFill/>
                </a:ln>
                <a:solidFill>
                  <a:schemeClr val="bg1"/>
                </a:solidFill>
                <a:effectLst/>
                <a:uLnTx/>
                <a:uFillTx/>
                <a:latin typeface="Berlin Sans FB" pitchFamily="34" charset="0"/>
              </a:rPr>
              <a:t> </a:t>
            </a:r>
            <a:r>
              <a:rPr kumimoji="0" lang="en-US" sz="2400" b="0" i="0" u="none" strike="noStrike" kern="1200" cap="none" spc="0" normalizeH="0" baseline="0" noProof="0" dirty="0" err="1" smtClean="0">
                <a:ln>
                  <a:noFill/>
                </a:ln>
                <a:solidFill>
                  <a:schemeClr val="bg1"/>
                </a:solidFill>
                <a:effectLst/>
                <a:uLnTx/>
                <a:uFillTx/>
                <a:latin typeface="Berlin Sans FB" pitchFamily="34" charset="0"/>
              </a:rPr>
              <a:t>peserta</a:t>
            </a:r>
            <a:r>
              <a:rPr kumimoji="0" lang="en-US" sz="2400" b="0" i="0" u="none" strike="noStrike" kern="1200" cap="none" spc="0" normalizeH="0" baseline="0" noProof="0" dirty="0" smtClean="0">
                <a:ln>
                  <a:noFill/>
                </a:ln>
                <a:solidFill>
                  <a:schemeClr val="bg1"/>
                </a:solidFill>
                <a:effectLst/>
                <a:uLnTx/>
                <a:uFillTx/>
                <a:latin typeface="Berlin Sans FB" pitchFamily="34" charset="0"/>
              </a:rPr>
              <a:t> </a:t>
            </a:r>
            <a:r>
              <a:rPr kumimoji="0" lang="en-US" sz="2400" b="0" i="0" u="none" strike="noStrike" kern="1200" cap="none" spc="0" normalizeH="0" baseline="0" noProof="0" dirty="0" err="1" smtClean="0">
                <a:ln>
                  <a:noFill/>
                </a:ln>
                <a:solidFill>
                  <a:schemeClr val="bg1"/>
                </a:solidFill>
                <a:effectLst/>
                <a:uLnTx/>
                <a:uFillTx/>
                <a:latin typeface="Berlin Sans FB" pitchFamily="34" charset="0"/>
              </a:rPr>
              <a:t>didik</a:t>
            </a:r>
            <a:r>
              <a:rPr kumimoji="0" lang="en-US" sz="2400" b="0" i="0" u="none" strike="noStrike" kern="1200" cap="none" spc="0" normalizeH="0" baseline="0" noProof="0" dirty="0" smtClean="0">
                <a:ln>
                  <a:noFill/>
                </a:ln>
                <a:solidFill>
                  <a:schemeClr val="bg1"/>
                </a:solidFill>
                <a:effectLst/>
                <a:uLnTx/>
                <a:uFillTx/>
                <a:latin typeface="Berlin Sans FB" pitchFamily="34" charset="0"/>
              </a:rPr>
              <a:t> </a:t>
            </a:r>
            <a:r>
              <a:rPr kumimoji="0" lang="en-US" sz="2400" b="0" i="0" u="none" strike="noStrike" kern="1200" cap="none" spc="0" normalizeH="0" baseline="0" noProof="0" dirty="0" err="1" smtClean="0">
                <a:ln>
                  <a:noFill/>
                </a:ln>
                <a:solidFill>
                  <a:schemeClr val="bg1"/>
                </a:solidFill>
                <a:effectLst/>
                <a:uLnTx/>
                <a:uFillTx/>
                <a:latin typeface="Berlin Sans FB" pitchFamily="34" charset="0"/>
              </a:rPr>
              <a:t>secara</a:t>
            </a:r>
            <a:r>
              <a:rPr kumimoji="0" lang="en-US" sz="2400" b="0" i="0" u="none" strike="noStrike" kern="1200" cap="none" spc="0" normalizeH="0" baseline="0" noProof="0" dirty="0" smtClean="0">
                <a:ln>
                  <a:noFill/>
                </a:ln>
                <a:solidFill>
                  <a:schemeClr val="bg1"/>
                </a:solidFill>
                <a:effectLst/>
                <a:uLnTx/>
                <a:uFillTx/>
                <a:latin typeface="Berlin Sans FB" pitchFamily="34" charset="0"/>
              </a:rPr>
              <a:t> </a:t>
            </a:r>
            <a:r>
              <a:rPr kumimoji="0" lang="en-US" sz="2400" b="0" i="0" u="none" strike="noStrike" kern="1200" cap="none" spc="0" normalizeH="0" baseline="0" noProof="0" dirty="0" err="1" smtClean="0">
                <a:ln>
                  <a:noFill/>
                </a:ln>
                <a:solidFill>
                  <a:schemeClr val="bg1"/>
                </a:solidFill>
                <a:effectLst/>
                <a:uLnTx/>
                <a:uFillTx/>
                <a:latin typeface="Berlin Sans FB" pitchFamily="34" charset="0"/>
              </a:rPr>
              <a:t>berkesinambungan</a:t>
            </a:r>
            <a:r>
              <a:rPr kumimoji="0" lang="en-US" sz="2400" b="0" i="0" u="none" strike="noStrike" kern="1200" cap="none" spc="0" normalizeH="0" baseline="0" noProof="0" dirty="0" smtClean="0">
                <a:ln>
                  <a:noFill/>
                </a:ln>
                <a:solidFill>
                  <a:schemeClr val="bg1"/>
                </a:solidFill>
                <a:effectLst/>
                <a:uLnTx/>
                <a:uFillTx/>
                <a:latin typeface="Berlin Sans FB" pitchFamily="34" charset="0"/>
              </a:rPr>
              <a:t>. </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2400" b="0" i="0" u="none" strike="noStrike" kern="1200" cap="none" spc="0" normalizeH="0" baseline="0" noProof="0" dirty="0" smtClean="0">
              <a:ln>
                <a:noFill/>
              </a:ln>
              <a:solidFill>
                <a:schemeClr val="bg1"/>
              </a:solidFill>
              <a:effectLst/>
              <a:uLnTx/>
              <a:uFillTx/>
              <a:latin typeface="Berlin Sans FB" pitchFamily="34" charset="0"/>
            </a:endParaRPr>
          </a:p>
          <a:p>
            <a:pPr marL="393700" marR="0" lvl="0" indent="-393700" algn="l" defTabSz="914400" rtl="0" eaLnBrk="1" fontAlgn="auto" latinLnBrk="0" hangingPunct="1">
              <a:lnSpc>
                <a:spcPct val="100000"/>
              </a:lnSpc>
              <a:spcBef>
                <a:spcPts val="1200"/>
              </a:spcBef>
              <a:spcAft>
                <a:spcPts val="0"/>
              </a:spcAft>
              <a:buClrTx/>
              <a:buSzTx/>
              <a:buFont typeface="+mj-lt"/>
              <a:buAutoNum type="arabicPeriod"/>
              <a:tabLst/>
              <a:defRPr/>
            </a:pPr>
            <a:endParaRPr kumimoji="0" lang="en-US" sz="2400" b="0" i="0" u="none" strike="noStrike" kern="1200" cap="none" spc="0" normalizeH="0" baseline="0" noProof="0" dirty="0">
              <a:ln>
                <a:noFill/>
              </a:ln>
              <a:solidFill>
                <a:schemeClr val="bg1"/>
              </a:solidFill>
              <a:effectLst/>
              <a:uLnTx/>
              <a:uFillTx/>
              <a:latin typeface="Berlin Sans FB" pitchFamily="34" charset="0"/>
            </a:endParaRPr>
          </a:p>
        </p:txBody>
      </p:sp>
      <p:sp>
        <p:nvSpPr>
          <p:cNvPr id="6" name="Content Placeholder 2"/>
          <p:cNvSpPr txBox="1">
            <a:spLocks/>
          </p:cNvSpPr>
          <p:nvPr/>
        </p:nvSpPr>
        <p:spPr>
          <a:xfrm>
            <a:off x="1497155" y="4372394"/>
            <a:ext cx="5398613" cy="2026698"/>
          </a:xfrm>
          <a:prstGeom prst="rect">
            <a:avLst/>
          </a:prstGeom>
          <a:solidFill>
            <a:srgbClr val="663300"/>
          </a:solidFill>
        </p:spPr>
        <p:txBody>
          <a:bodyPr vert="horz" lIns="91440" tIns="45720" rIns="91440" bIns="45720" rtlCol="0">
            <a:noAutofit/>
          </a:bodyPr>
          <a:lstStyle/>
          <a:p>
            <a:endParaRPr lang="en-US" sz="2400" dirty="0" smtClean="0">
              <a:solidFill>
                <a:schemeClr val="bg1"/>
              </a:solidFill>
              <a:latin typeface="Berlin Sans FB" pitchFamily="34" charset="0"/>
            </a:endParaRPr>
          </a:p>
          <a:p>
            <a:r>
              <a:rPr lang="en-US" sz="2400" dirty="0" err="1" smtClean="0">
                <a:solidFill>
                  <a:schemeClr val="bg1"/>
                </a:solidFill>
                <a:latin typeface="Berlin Sans FB" pitchFamily="34" charset="0"/>
              </a:rPr>
              <a:t>Penilaian</a:t>
            </a:r>
            <a:r>
              <a:rPr lang="en-US" sz="2400" dirty="0" smtClean="0">
                <a:solidFill>
                  <a:schemeClr val="bg1"/>
                </a:solidFill>
                <a:latin typeface="Berlin Sans FB" pitchFamily="34" charset="0"/>
              </a:rPr>
              <a:t> </a:t>
            </a:r>
            <a:r>
              <a:rPr lang="en-US" sz="2400" dirty="0" err="1" smtClean="0">
                <a:solidFill>
                  <a:schemeClr val="bg1"/>
                </a:solidFill>
                <a:latin typeface="Berlin Sans FB" pitchFamily="34" charset="0"/>
              </a:rPr>
              <a:t>hasil</a:t>
            </a:r>
            <a:r>
              <a:rPr lang="en-US" sz="2400" dirty="0" smtClean="0">
                <a:solidFill>
                  <a:schemeClr val="bg1"/>
                </a:solidFill>
                <a:latin typeface="Berlin Sans FB" pitchFamily="34" charset="0"/>
              </a:rPr>
              <a:t> </a:t>
            </a:r>
            <a:r>
              <a:rPr lang="en-US" sz="2400" dirty="0" err="1" smtClean="0">
                <a:solidFill>
                  <a:schemeClr val="bg1"/>
                </a:solidFill>
                <a:latin typeface="Berlin Sans FB" pitchFamily="34" charset="0"/>
              </a:rPr>
              <a:t>belajar</a:t>
            </a:r>
            <a:r>
              <a:rPr lang="en-US" sz="2400" dirty="0" smtClean="0">
                <a:solidFill>
                  <a:schemeClr val="bg1"/>
                </a:solidFill>
                <a:latin typeface="Berlin Sans FB" pitchFamily="34" charset="0"/>
              </a:rPr>
              <a:t> </a:t>
            </a:r>
            <a:r>
              <a:rPr lang="en-US" sz="2400" dirty="0" err="1" smtClean="0">
                <a:solidFill>
                  <a:schemeClr val="bg1"/>
                </a:solidFill>
                <a:latin typeface="Berlin Sans FB" pitchFamily="34" charset="0"/>
              </a:rPr>
              <a:t>dengan</a:t>
            </a:r>
            <a:r>
              <a:rPr lang="en-US" sz="2400" dirty="0" smtClean="0">
                <a:solidFill>
                  <a:schemeClr val="bg1"/>
                </a:solidFill>
                <a:latin typeface="Berlin Sans FB" pitchFamily="34" charset="0"/>
              </a:rPr>
              <a:t> </a:t>
            </a:r>
            <a:r>
              <a:rPr lang="en-US" sz="2400" dirty="0" err="1" smtClean="0">
                <a:solidFill>
                  <a:schemeClr val="bg1"/>
                </a:solidFill>
                <a:latin typeface="Berlin Sans FB" pitchFamily="34" charset="0"/>
              </a:rPr>
              <a:t>tujuan</a:t>
            </a:r>
            <a:r>
              <a:rPr lang="en-US" sz="2400" dirty="0" smtClean="0">
                <a:solidFill>
                  <a:schemeClr val="bg1"/>
                </a:solidFill>
                <a:latin typeface="Berlin Sans FB" pitchFamily="34" charset="0"/>
              </a:rPr>
              <a:t> </a:t>
            </a:r>
            <a:r>
              <a:rPr lang="en-US" sz="2400" dirty="0" err="1" smtClean="0">
                <a:solidFill>
                  <a:schemeClr val="bg1"/>
                </a:solidFill>
                <a:latin typeface="Berlin Sans FB" pitchFamily="34" charset="0"/>
              </a:rPr>
              <a:t>untuk</a:t>
            </a:r>
            <a:r>
              <a:rPr lang="en-US" sz="2400" dirty="0" smtClean="0">
                <a:solidFill>
                  <a:schemeClr val="bg1"/>
                </a:solidFill>
                <a:latin typeface="Berlin Sans FB" pitchFamily="34" charset="0"/>
              </a:rPr>
              <a:t> </a:t>
            </a:r>
            <a:r>
              <a:rPr lang="en-US" sz="2400" b="1" dirty="0" err="1" smtClean="0">
                <a:solidFill>
                  <a:srgbClr val="FFFF00"/>
                </a:solidFill>
                <a:latin typeface="Berlin Sans FB" pitchFamily="34" charset="0"/>
              </a:rPr>
              <a:t>menilai</a:t>
            </a:r>
            <a:r>
              <a:rPr lang="en-US" sz="2400" b="1" dirty="0" smtClean="0">
                <a:solidFill>
                  <a:srgbClr val="FFFF00"/>
                </a:solidFill>
                <a:latin typeface="Berlin Sans FB" pitchFamily="34" charset="0"/>
              </a:rPr>
              <a:t> </a:t>
            </a:r>
            <a:r>
              <a:rPr lang="en-US" sz="2400" b="1" dirty="0" err="1" smtClean="0">
                <a:solidFill>
                  <a:srgbClr val="FFFF00"/>
                </a:solidFill>
                <a:latin typeface="Berlin Sans FB" pitchFamily="34" charset="0"/>
              </a:rPr>
              <a:t>pencapaian</a:t>
            </a:r>
            <a:r>
              <a:rPr lang="en-US" sz="2400" b="1" dirty="0" smtClean="0">
                <a:solidFill>
                  <a:srgbClr val="FFFF00"/>
                </a:solidFill>
                <a:latin typeface="Berlin Sans FB" pitchFamily="34" charset="0"/>
              </a:rPr>
              <a:t> </a:t>
            </a:r>
            <a:r>
              <a:rPr lang="en-US" sz="2400" b="1" dirty="0" err="1" smtClean="0">
                <a:solidFill>
                  <a:srgbClr val="FFFF00"/>
                </a:solidFill>
                <a:latin typeface="Berlin Sans FB" pitchFamily="34" charset="0"/>
              </a:rPr>
              <a:t>Standar</a:t>
            </a:r>
            <a:r>
              <a:rPr lang="en-US" sz="2400" b="1" dirty="0" smtClean="0">
                <a:solidFill>
                  <a:srgbClr val="FFFF00"/>
                </a:solidFill>
                <a:latin typeface="Berlin Sans FB" pitchFamily="34" charset="0"/>
              </a:rPr>
              <a:t> </a:t>
            </a:r>
            <a:r>
              <a:rPr lang="en-US" sz="2400" b="1" dirty="0" err="1" smtClean="0">
                <a:solidFill>
                  <a:srgbClr val="FFFF00"/>
                </a:solidFill>
                <a:latin typeface="Berlin Sans FB" pitchFamily="34" charset="0"/>
              </a:rPr>
              <a:t>Kompetensi</a:t>
            </a:r>
            <a:r>
              <a:rPr lang="en-US" sz="2400" b="1" dirty="0" smtClean="0">
                <a:solidFill>
                  <a:srgbClr val="FFFF00"/>
                </a:solidFill>
                <a:latin typeface="Berlin Sans FB" pitchFamily="34" charset="0"/>
              </a:rPr>
              <a:t> </a:t>
            </a:r>
            <a:r>
              <a:rPr lang="en-US" sz="2400" b="1" dirty="0" err="1" smtClean="0">
                <a:solidFill>
                  <a:srgbClr val="FFFF00"/>
                </a:solidFill>
                <a:latin typeface="Berlin Sans FB" pitchFamily="34" charset="0"/>
              </a:rPr>
              <a:t>Lulusan</a:t>
            </a:r>
            <a:r>
              <a:rPr lang="en-US" sz="2400" b="1" dirty="0" smtClean="0">
                <a:solidFill>
                  <a:srgbClr val="FFFF00"/>
                </a:solidFill>
                <a:latin typeface="Berlin Sans FB" pitchFamily="34" charset="0"/>
              </a:rPr>
              <a:t> </a:t>
            </a:r>
            <a:r>
              <a:rPr lang="en-US" sz="2400" dirty="0" err="1" smtClean="0">
                <a:solidFill>
                  <a:schemeClr val="bg1"/>
                </a:solidFill>
                <a:latin typeface="Berlin Sans FB" pitchFamily="34" charset="0"/>
              </a:rPr>
              <a:t>untuk</a:t>
            </a:r>
            <a:r>
              <a:rPr lang="en-US" sz="2400" dirty="0" smtClean="0">
                <a:solidFill>
                  <a:schemeClr val="bg1"/>
                </a:solidFill>
                <a:latin typeface="Berlin Sans FB" pitchFamily="34" charset="0"/>
              </a:rPr>
              <a:t> </a:t>
            </a:r>
            <a:r>
              <a:rPr lang="en-US" sz="2400" dirty="0" err="1" smtClean="0">
                <a:solidFill>
                  <a:schemeClr val="bg1"/>
                </a:solidFill>
                <a:latin typeface="Berlin Sans FB" pitchFamily="34" charset="0"/>
              </a:rPr>
              <a:t>semua</a:t>
            </a:r>
            <a:r>
              <a:rPr lang="en-US" sz="2400" dirty="0" smtClean="0">
                <a:solidFill>
                  <a:schemeClr val="bg1"/>
                </a:solidFill>
                <a:latin typeface="Berlin Sans FB" pitchFamily="34" charset="0"/>
              </a:rPr>
              <a:t> </a:t>
            </a:r>
            <a:r>
              <a:rPr lang="en-US" sz="2400" dirty="0" err="1" smtClean="0">
                <a:solidFill>
                  <a:schemeClr val="bg1"/>
                </a:solidFill>
                <a:latin typeface="Berlin Sans FB" pitchFamily="34" charset="0"/>
              </a:rPr>
              <a:t>mata</a:t>
            </a:r>
            <a:r>
              <a:rPr lang="en-US" sz="2400" dirty="0" smtClean="0">
                <a:solidFill>
                  <a:schemeClr val="bg1"/>
                </a:solidFill>
                <a:latin typeface="Berlin Sans FB" pitchFamily="34" charset="0"/>
              </a:rPr>
              <a:t> </a:t>
            </a:r>
            <a:r>
              <a:rPr lang="en-US" sz="2400" dirty="0" err="1" smtClean="0">
                <a:solidFill>
                  <a:schemeClr val="bg1"/>
                </a:solidFill>
                <a:latin typeface="Berlin Sans FB" pitchFamily="34" charset="0"/>
              </a:rPr>
              <a:t>pelajaran</a:t>
            </a:r>
            <a:r>
              <a:rPr lang="en-US" sz="2400" dirty="0" smtClean="0">
                <a:solidFill>
                  <a:schemeClr val="bg1"/>
                </a:solidFill>
                <a:latin typeface="Berlin Sans FB" pitchFamily="34" charset="0"/>
              </a:rPr>
              <a:t> </a:t>
            </a:r>
          </a:p>
        </p:txBody>
      </p:sp>
      <p:sp>
        <p:nvSpPr>
          <p:cNvPr id="7" name="Pentagon 6"/>
          <p:cNvSpPr/>
          <p:nvPr/>
        </p:nvSpPr>
        <p:spPr>
          <a:xfrm>
            <a:off x="295153" y="2171133"/>
            <a:ext cx="1165158" cy="2019868"/>
          </a:xfrm>
          <a:prstGeom prst="homePlate">
            <a:avLst/>
          </a:prstGeom>
          <a:solidFill>
            <a:srgbClr val="0033CC"/>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ts val="1900"/>
              </a:lnSpc>
            </a:pPr>
            <a:r>
              <a:rPr lang="en-US" dirty="0" smtClean="0">
                <a:latin typeface="Berlin Sans FB" pitchFamily="34" charset="0"/>
              </a:rPr>
              <a:t>PENILAIAN </a:t>
            </a:r>
          </a:p>
          <a:p>
            <a:pPr algn="ctr">
              <a:lnSpc>
                <a:spcPts val="1900"/>
              </a:lnSpc>
            </a:pPr>
            <a:r>
              <a:rPr lang="en-US" dirty="0" smtClean="0">
                <a:latin typeface="Berlin Sans FB" pitchFamily="34" charset="0"/>
              </a:rPr>
              <a:t>PENDIDIK</a:t>
            </a:r>
            <a:endParaRPr lang="en-US" dirty="0">
              <a:latin typeface="Berlin Sans FB" pitchFamily="34" charset="0"/>
            </a:endParaRPr>
          </a:p>
        </p:txBody>
      </p:sp>
      <p:sp>
        <p:nvSpPr>
          <p:cNvPr id="8" name="Pentagon 7"/>
          <p:cNvSpPr/>
          <p:nvPr/>
        </p:nvSpPr>
        <p:spPr>
          <a:xfrm>
            <a:off x="283780" y="4375809"/>
            <a:ext cx="1165158" cy="2019868"/>
          </a:xfrm>
          <a:prstGeom prst="homePlate">
            <a:avLst/>
          </a:prstGeom>
          <a:solidFill>
            <a:srgbClr val="0033CC"/>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ts val="1900"/>
              </a:lnSpc>
            </a:pPr>
            <a:r>
              <a:rPr lang="en-US" dirty="0" smtClean="0">
                <a:latin typeface="Berlin Sans FB" pitchFamily="34" charset="0"/>
              </a:rPr>
              <a:t>PENILAIAN </a:t>
            </a:r>
          </a:p>
          <a:p>
            <a:pPr algn="ctr">
              <a:lnSpc>
                <a:spcPts val="1900"/>
              </a:lnSpc>
            </a:pPr>
            <a:r>
              <a:rPr lang="en-US" sz="1700" dirty="0" smtClean="0">
                <a:latin typeface="Berlin Sans FB" pitchFamily="34" charset="0"/>
              </a:rPr>
              <a:t>SAT PENDIDIKAN</a:t>
            </a:r>
            <a:endParaRPr lang="en-US" sz="1700" dirty="0">
              <a:latin typeface="Berlin Sans FB" pitchFamily="34" charset="0"/>
            </a:endParaRPr>
          </a:p>
        </p:txBody>
      </p:sp>
      <p:sp>
        <p:nvSpPr>
          <p:cNvPr id="9" name="Title 1"/>
          <p:cNvSpPr txBox="1">
            <a:spLocks/>
          </p:cNvSpPr>
          <p:nvPr/>
        </p:nvSpPr>
        <p:spPr>
          <a:xfrm>
            <a:off x="0" y="6616"/>
            <a:ext cx="9144000" cy="634830"/>
          </a:xfrm>
          <a:prstGeom prst="rect">
            <a:avLst/>
          </a:prstGeom>
          <a:solidFill>
            <a:schemeClr val="accent5">
              <a:lumMod val="40000"/>
              <a:lumOff val="60000"/>
            </a:schemeClr>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i="0" u="none" strike="noStrike" kern="1200" cap="none" spc="0" normalizeH="0" baseline="0" noProof="0" dirty="0" smtClean="0">
                <a:ln>
                  <a:noFill/>
                </a:ln>
                <a:solidFill>
                  <a:schemeClr val="tx1"/>
                </a:solidFill>
                <a:effectLst/>
                <a:uLnTx/>
                <a:uFillTx/>
                <a:latin typeface="Berlin Sans FB" pitchFamily="34" charset="0"/>
                <a:ea typeface="+mj-ea"/>
                <a:cs typeface="+mj-cs"/>
              </a:rPr>
              <a:t>RUANG LINGKUP PENILAIAN</a:t>
            </a:r>
            <a:endParaRPr kumimoji="0" lang="id-ID" sz="3600" i="0" u="none" strike="noStrike" kern="1200" cap="none" spc="0" normalizeH="0" baseline="0" noProof="0" dirty="0">
              <a:ln>
                <a:noFill/>
              </a:ln>
              <a:solidFill>
                <a:schemeClr val="tx1"/>
              </a:solidFill>
              <a:effectLst/>
              <a:uLnTx/>
              <a:uFillTx/>
              <a:latin typeface="Berlin Sans FB" pitchFamily="34" charset="0"/>
              <a:ea typeface="+mj-ea"/>
              <a:cs typeface="+mj-cs"/>
            </a:endParaRPr>
          </a:p>
        </p:txBody>
      </p:sp>
      <p:sp>
        <p:nvSpPr>
          <p:cNvPr id="11" name="Pentagon 10"/>
          <p:cNvSpPr/>
          <p:nvPr/>
        </p:nvSpPr>
        <p:spPr>
          <a:xfrm>
            <a:off x="7217706" y="2192743"/>
            <a:ext cx="1717342" cy="1976649"/>
          </a:xfrm>
          <a:prstGeom prst="homePlate">
            <a:avLst>
              <a:gd name="adj" fmla="val 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177800" indent="-177800">
              <a:lnSpc>
                <a:spcPts val="1900"/>
              </a:lnSpc>
              <a:spcBef>
                <a:spcPts val="600"/>
              </a:spcBef>
              <a:buFont typeface="Arial" pitchFamily="34" charset="0"/>
              <a:buChar char="•"/>
            </a:pPr>
            <a:r>
              <a:rPr lang="en-US" sz="1400" dirty="0" smtClean="0">
                <a:latin typeface="Berlin Sans FB" pitchFamily="34" charset="0"/>
              </a:rPr>
              <a:t>ASSESSMENT FOR LEARNING</a:t>
            </a:r>
          </a:p>
          <a:p>
            <a:pPr marL="177800" indent="-177800">
              <a:lnSpc>
                <a:spcPts val="1900"/>
              </a:lnSpc>
              <a:spcBef>
                <a:spcPts val="600"/>
              </a:spcBef>
              <a:buFont typeface="Arial" pitchFamily="34" charset="0"/>
              <a:buChar char="•"/>
            </a:pPr>
            <a:r>
              <a:rPr lang="en-US" sz="1400" dirty="0" smtClean="0">
                <a:latin typeface="Berlin Sans FB" pitchFamily="34" charset="0"/>
              </a:rPr>
              <a:t>ASSESSMENT    AS LEARNING</a:t>
            </a:r>
          </a:p>
          <a:p>
            <a:pPr marL="177800" indent="-177800">
              <a:lnSpc>
                <a:spcPts val="1900"/>
              </a:lnSpc>
              <a:spcBef>
                <a:spcPts val="600"/>
              </a:spcBef>
              <a:buFont typeface="Arial" pitchFamily="34" charset="0"/>
              <a:buChar char="•"/>
            </a:pPr>
            <a:r>
              <a:rPr lang="en-US" sz="1400" dirty="0" smtClean="0">
                <a:latin typeface="Berlin Sans FB" pitchFamily="34" charset="0"/>
              </a:rPr>
              <a:t>ASESSMENT     OF LEARNING</a:t>
            </a:r>
            <a:endParaRPr lang="en-US" sz="1400" dirty="0">
              <a:latin typeface="Berlin Sans FB" pitchFamily="34" charset="0"/>
            </a:endParaRPr>
          </a:p>
        </p:txBody>
      </p:sp>
      <p:sp>
        <p:nvSpPr>
          <p:cNvPr id="12" name="Striped Right Arrow 11"/>
          <p:cNvSpPr/>
          <p:nvPr/>
        </p:nvSpPr>
        <p:spPr>
          <a:xfrm>
            <a:off x="6901841" y="2682924"/>
            <a:ext cx="272955" cy="996286"/>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entagon 12"/>
          <p:cNvSpPr/>
          <p:nvPr/>
        </p:nvSpPr>
        <p:spPr>
          <a:xfrm>
            <a:off x="7219978" y="4397419"/>
            <a:ext cx="1717342" cy="1976649"/>
          </a:xfrm>
          <a:prstGeom prst="homePlate">
            <a:avLst>
              <a:gd name="adj" fmla="val 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en-US" sz="1600" dirty="0" err="1" smtClean="0">
                <a:latin typeface="Berlin Sans FB" pitchFamily="34" charset="0"/>
              </a:rPr>
              <a:t>Untuk</a:t>
            </a:r>
            <a:r>
              <a:rPr lang="en-US" sz="1600" dirty="0" smtClean="0">
                <a:latin typeface="Berlin Sans FB" pitchFamily="34" charset="0"/>
              </a:rPr>
              <a:t> </a:t>
            </a:r>
            <a:r>
              <a:rPr lang="en-US" sz="1600" dirty="0" err="1" smtClean="0">
                <a:latin typeface="Berlin Sans FB" pitchFamily="34" charset="0"/>
              </a:rPr>
              <a:t>perbaikan</a:t>
            </a:r>
            <a:r>
              <a:rPr lang="en-US" sz="1600" dirty="0" smtClean="0">
                <a:latin typeface="Berlin Sans FB" pitchFamily="34" charset="0"/>
              </a:rPr>
              <a:t> </a:t>
            </a:r>
            <a:r>
              <a:rPr lang="en-US" sz="1600" dirty="0" err="1" smtClean="0">
                <a:latin typeface="Berlin Sans FB" pitchFamily="34" charset="0"/>
              </a:rPr>
              <a:t>dan</a:t>
            </a:r>
            <a:r>
              <a:rPr lang="en-US" sz="1600" dirty="0" smtClean="0">
                <a:latin typeface="Berlin Sans FB" pitchFamily="34" charset="0"/>
              </a:rPr>
              <a:t>/</a:t>
            </a:r>
            <a:r>
              <a:rPr lang="en-US" sz="1600" dirty="0" err="1" smtClean="0">
                <a:latin typeface="Berlin Sans FB" pitchFamily="34" charset="0"/>
              </a:rPr>
              <a:t>atau</a:t>
            </a:r>
            <a:r>
              <a:rPr lang="en-US" sz="1600" dirty="0" smtClean="0">
                <a:latin typeface="Berlin Sans FB" pitchFamily="34" charset="0"/>
              </a:rPr>
              <a:t> </a:t>
            </a:r>
            <a:r>
              <a:rPr lang="en-US" sz="1600" dirty="0" err="1" smtClean="0">
                <a:latin typeface="Berlin Sans FB" pitchFamily="34" charset="0"/>
              </a:rPr>
              <a:t>penjaminan</a:t>
            </a:r>
            <a:r>
              <a:rPr lang="en-US" sz="1600" dirty="0" smtClean="0">
                <a:latin typeface="Berlin Sans FB" pitchFamily="34" charset="0"/>
              </a:rPr>
              <a:t> </a:t>
            </a:r>
            <a:r>
              <a:rPr lang="en-US" sz="1600" dirty="0" err="1" smtClean="0">
                <a:latin typeface="Berlin Sans FB" pitchFamily="34" charset="0"/>
              </a:rPr>
              <a:t>mutu</a:t>
            </a:r>
            <a:r>
              <a:rPr lang="en-US" sz="1600" dirty="0" smtClean="0">
                <a:latin typeface="Berlin Sans FB" pitchFamily="34" charset="0"/>
              </a:rPr>
              <a:t> </a:t>
            </a:r>
            <a:r>
              <a:rPr lang="en-US" sz="1600" dirty="0" err="1" smtClean="0">
                <a:latin typeface="Berlin Sans FB" pitchFamily="34" charset="0"/>
              </a:rPr>
              <a:t>pendidikan</a:t>
            </a:r>
            <a:r>
              <a:rPr lang="en-US" sz="1600" dirty="0" smtClean="0">
                <a:latin typeface="Berlin Sans FB" pitchFamily="34" charset="0"/>
              </a:rPr>
              <a:t> </a:t>
            </a:r>
            <a:r>
              <a:rPr lang="en-US" sz="1600" dirty="0" err="1" smtClean="0">
                <a:latin typeface="Berlin Sans FB" pitchFamily="34" charset="0"/>
              </a:rPr>
              <a:t>pada</a:t>
            </a:r>
            <a:r>
              <a:rPr lang="en-US" sz="1600" dirty="0" smtClean="0">
                <a:latin typeface="Berlin Sans FB" pitchFamily="34" charset="0"/>
              </a:rPr>
              <a:t> </a:t>
            </a:r>
            <a:r>
              <a:rPr lang="en-US" sz="1600" dirty="0" err="1" smtClean="0">
                <a:latin typeface="Berlin Sans FB" pitchFamily="34" charset="0"/>
              </a:rPr>
              <a:t>tingkat</a:t>
            </a:r>
            <a:r>
              <a:rPr lang="en-US" sz="1600" dirty="0" smtClean="0">
                <a:latin typeface="Berlin Sans FB" pitchFamily="34" charset="0"/>
              </a:rPr>
              <a:t> </a:t>
            </a:r>
            <a:r>
              <a:rPr lang="en-US" sz="1600" dirty="0" err="1" smtClean="0">
                <a:latin typeface="Berlin Sans FB" pitchFamily="34" charset="0"/>
              </a:rPr>
              <a:t>satuan</a:t>
            </a:r>
            <a:r>
              <a:rPr lang="en-US" sz="1600" dirty="0" smtClean="0">
                <a:latin typeface="Berlin Sans FB" pitchFamily="34" charset="0"/>
              </a:rPr>
              <a:t> </a:t>
            </a:r>
            <a:r>
              <a:rPr lang="en-US" sz="1600" dirty="0" err="1" smtClean="0">
                <a:latin typeface="Berlin Sans FB" pitchFamily="34" charset="0"/>
              </a:rPr>
              <a:t>pendidikan</a:t>
            </a:r>
            <a:r>
              <a:rPr lang="en-US" sz="1600" dirty="0" smtClean="0">
                <a:latin typeface="Berlin Sans FB" pitchFamily="34" charset="0"/>
              </a:rPr>
              <a:t> </a:t>
            </a:r>
          </a:p>
        </p:txBody>
      </p:sp>
      <p:sp>
        <p:nvSpPr>
          <p:cNvPr id="14" name="Striped Right Arrow 13"/>
          <p:cNvSpPr/>
          <p:nvPr/>
        </p:nvSpPr>
        <p:spPr>
          <a:xfrm>
            <a:off x="6898806" y="4887600"/>
            <a:ext cx="272955" cy="996286"/>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283372046"/>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2522490"/>
            <a:ext cx="9144000" cy="1576551"/>
          </a:xfrm>
          <a:solidFill>
            <a:schemeClr val="accent6">
              <a:lumMod val="20000"/>
              <a:lumOff val="80000"/>
            </a:schemeClr>
          </a:solidFill>
        </p:spPr>
        <p:txBody>
          <a:bodyPr>
            <a:normAutofit/>
          </a:bodyPr>
          <a:lstStyle/>
          <a:p>
            <a:pPr algn="ctr">
              <a:spcBef>
                <a:spcPts val="0"/>
              </a:spcBef>
            </a:pPr>
            <a:r>
              <a:rPr lang="en-US" sz="3600" dirty="0" smtClean="0">
                <a:solidFill>
                  <a:srgbClr val="0000CC"/>
                </a:solidFill>
                <a:effectLst>
                  <a:outerShdw blurRad="38100" dist="38100" dir="2700000" algn="tl">
                    <a:srgbClr val="000000">
                      <a:alpha val="43137"/>
                    </a:srgbClr>
                  </a:outerShdw>
                </a:effectLst>
                <a:latin typeface="Berlin Sans FB Demi" pitchFamily="34" charset="0"/>
              </a:rPr>
              <a:t>APA YANG DINILAI?</a:t>
            </a:r>
            <a:endParaRPr lang="id-ID" sz="3600" dirty="0" smtClean="0">
              <a:solidFill>
                <a:srgbClr val="0000CC"/>
              </a:solidFill>
              <a:effectLst>
                <a:outerShdw blurRad="38100" dist="38100" dir="2700000" algn="tl">
                  <a:srgbClr val="000000">
                    <a:alpha val="43137"/>
                  </a:srgbClr>
                </a:outerShdw>
              </a:effectLst>
              <a:latin typeface="Berlin Sans FB Demi" pitchFamily="34" charset="0"/>
            </a:endParaRPr>
          </a:p>
          <a:p>
            <a:pPr algn="ctr">
              <a:spcBef>
                <a:spcPts val="0"/>
              </a:spcBef>
            </a:pPr>
            <a:endParaRPr lang="id-ID" sz="3600" dirty="0">
              <a:solidFill>
                <a:srgbClr val="0000CC"/>
              </a:solidFill>
              <a:effectLst>
                <a:outerShdw blurRad="38100" dist="38100" dir="2700000" algn="tl">
                  <a:srgbClr val="000000">
                    <a:alpha val="43137"/>
                  </a:srgbClr>
                </a:outerShdw>
              </a:effectLst>
              <a:latin typeface="Berlin Sans FB Demi" pitchFamily="34" charset="0"/>
            </a:endParaRP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Title 1"/>
          <p:cNvSpPr txBox="1">
            <a:spLocks/>
          </p:cNvSpPr>
          <p:nvPr/>
        </p:nvSpPr>
        <p:spPr>
          <a:xfrm>
            <a:off x="0" y="26988"/>
            <a:ext cx="9144000" cy="735012"/>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err="1" smtClean="0">
                <a:solidFill>
                  <a:schemeClr val="bg1"/>
                </a:solidFill>
                <a:latin typeface="Berlin Sans FB" pitchFamily="34" charset="0"/>
                <a:cs typeface="Century Gothic"/>
              </a:rPr>
              <a:t>Pergeseran</a:t>
            </a:r>
            <a:r>
              <a:rPr lang="en-US" sz="3600" dirty="0" smtClean="0">
                <a:solidFill>
                  <a:schemeClr val="bg1"/>
                </a:solidFill>
                <a:latin typeface="Berlin Sans FB" pitchFamily="34" charset="0"/>
                <a:cs typeface="Century Gothic"/>
              </a:rPr>
              <a:t> </a:t>
            </a:r>
            <a:r>
              <a:rPr lang="en-US" sz="3600" dirty="0" err="1" smtClean="0">
                <a:solidFill>
                  <a:schemeClr val="bg1"/>
                </a:solidFill>
                <a:latin typeface="Berlin Sans FB" pitchFamily="34" charset="0"/>
                <a:cs typeface="Century Gothic"/>
              </a:rPr>
              <a:t>Paradigma</a:t>
            </a:r>
            <a:r>
              <a:rPr lang="en-US" sz="3600" dirty="0" smtClean="0">
                <a:solidFill>
                  <a:schemeClr val="bg1"/>
                </a:solidFill>
                <a:latin typeface="Berlin Sans FB" pitchFamily="34" charset="0"/>
                <a:cs typeface="Century Gothic"/>
              </a:rPr>
              <a:t> </a:t>
            </a:r>
            <a:r>
              <a:rPr lang="en-US" sz="3600" dirty="0" err="1" smtClean="0">
                <a:solidFill>
                  <a:schemeClr val="bg1"/>
                </a:solidFill>
                <a:latin typeface="Berlin Sans FB" pitchFamily="34" charset="0"/>
                <a:cs typeface="Century Gothic"/>
              </a:rPr>
              <a:t>Penilaian</a:t>
            </a:r>
            <a:endParaRPr lang="en-US" sz="3600" dirty="0">
              <a:solidFill>
                <a:schemeClr val="bg1"/>
              </a:solidFill>
              <a:latin typeface="Berlin Sans FB" pitchFamily="34" charset="0"/>
              <a:cs typeface="Century Gothic"/>
            </a:endParaRPr>
          </a:p>
        </p:txBody>
      </p:sp>
      <p:sp>
        <p:nvSpPr>
          <p:cNvPr id="9" name="Right Arrow 8"/>
          <p:cNvSpPr/>
          <p:nvPr/>
        </p:nvSpPr>
        <p:spPr>
          <a:xfrm>
            <a:off x="4165157" y="3207009"/>
            <a:ext cx="436192" cy="872283"/>
          </a:xfrm>
          <a:prstGeom prst="rightArrow">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nvGrpSpPr>
          <p:cNvPr id="2" name="Group 12"/>
          <p:cNvGrpSpPr/>
          <p:nvPr/>
        </p:nvGrpSpPr>
        <p:grpSpPr>
          <a:xfrm>
            <a:off x="157660" y="1749972"/>
            <a:ext cx="3925614" cy="3786356"/>
            <a:chOff x="0" y="1749972"/>
            <a:chExt cx="3925614" cy="3786356"/>
          </a:xfrm>
        </p:grpSpPr>
        <p:graphicFrame>
          <p:nvGraphicFramePr>
            <p:cNvPr id="8" name="Diagram 7"/>
            <p:cNvGraphicFramePr/>
            <p:nvPr>
              <p:extLst>
                <p:ext uri="{D42A27DB-BD31-4B8C-83A1-F6EECF244321}">
                  <p14:modId xmlns:p14="http://schemas.microsoft.com/office/powerpoint/2010/main" xmlns="" val="2033229430"/>
                </p:ext>
              </p:extLst>
            </p:nvPr>
          </p:nvGraphicFramePr>
          <p:xfrm>
            <a:off x="236858" y="2720788"/>
            <a:ext cx="3457947" cy="281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Oval 9"/>
            <p:cNvSpPr/>
            <p:nvPr/>
          </p:nvSpPr>
          <p:spPr>
            <a:xfrm>
              <a:off x="1004390" y="2362199"/>
              <a:ext cx="1981200" cy="1428751"/>
            </a:xfrm>
            <a:prstGeom prst="ellipse">
              <a:avLst/>
            </a:prstGeom>
            <a:solidFill>
              <a:srgbClr val="C00000">
                <a:alpha val="46000"/>
              </a:srgbClr>
            </a:solidFill>
            <a:ln w="28575">
              <a:solidFill>
                <a:srgbClr val="FFFF00"/>
              </a:solidFill>
            </a:ln>
            <a:scene3d>
              <a:camera prst="orthographicFront">
                <a:rot lat="0" lon="0" rev="0"/>
              </a:camera>
              <a:lightRig rig="balanced" dir="t">
                <a:rot lat="0" lon="0" rev="5100000"/>
              </a:lightRig>
            </a:scene3d>
            <a:sp3d contourW="6350">
              <a:bevelT w="143510" h="114300" prst="softRound"/>
              <a:bevelB w="63500" h="88900"/>
              <a:contourClr>
                <a:schemeClr val="accent2">
                  <a:shade val="30000"/>
                  <a:satMod val="130000"/>
                </a:schemeClr>
              </a:contourClr>
            </a:sp3d>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100" b="1" dirty="0" err="1" smtClean="0">
                  <a:solidFill>
                    <a:schemeClr val="bg1"/>
                  </a:solidFill>
                  <a:latin typeface="Century Gothic"/>
                  <a:cs typeface="Century Gothic"/>
                </a:rPr>
                <a:t>Penilaian</a:t>
              </a:r>
              <a:r>
                <a:rPr lang="en-US" sz="2100" b="1" dirty="0" smtClean="0">
                  <a:solidFill>
                    <a:schemeClr val="bg1"/>
                  </a:solidFill>
                  <a:latin typeface="Century Gothic"/>
                  <a:cs typeface="Century Gothic"/>
                </a:rPr>
                <a:t> </a:t>
              </a:r>
              <a:br>
                <a:rPr lang="en-US" sz="2100" b="1" dirty="0" smtClean="0">
                  <a:solidFill>
                    <a:schemeClr val="bg1"/>
                  </a:solidFill>
                  <a:latin typeface="Century Gothic"/>
                  <a:cs typeface="Century Gothic"/>
                </a:rPr>
              </a:br>
              <a:r>
                <a:rPr lang="en-US" sz="2100" b="1" dirty="0" err="1" smtClean="0">
                  <a:solidFill>
                    <a:schemeClr val="bg1"/>
                  </a:solidFill>
                  <a:latin typeface="Century Gothic"/>
                  <a:cs typeface="Century Gothic"/>
                </a:rPr>
                <a:t>Capaian</a:t>
              </a:r>
              <a:endParaRPr lang="en-US" sz="2100" b="1" dirty="0">
                <a:solidFill>
                  <a:schemeClr val="bg1"/>
                </a:solidFill>
                <a:latin typeface="Century Gothic"/>
                <a:cs typeface="Century Gothic"/>
              </a:endParaRPr>
            </a:p>
          </p:txBody>
        </p:sp>
        <p:sp>
          <p:nvSpPr>
            <p:cNvPr id="11" name="Rectangle 10"/>
            <p:cNvSpPr/>
            <p:nvPr/>
          </p:nvSpPr>
          <p:spPr>
            <a:xfrm>
              <a:off x="0" y="1749972"/>
              <a:ext cx="3925614" cy="3689131"/>
            </a:xfrm>
            <a:prstGeom prst="rect">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3" name="Group 13"/>
          <p:cNvGrpSpPr/>
          <p:nvPr/>
        </p:nvGrpSpPr>
        <p:grpSpPr>
          <a:xfrm>
            <a:off x="3868231" y="1571291"/>
            <a:ext cx="5881111" cy="4104291"/>
            <a:chOff x="3694805" y="1713185"/>
            <a:chExt cx="5881111" cy="4104291"/>
          </a:xfrm>
        </p:grpSpPr>
        <p:graphicFrame>
          <p:nvGraphicFramePr>
            <p:cNvPr id="6" name="Diagram 5"/>
            <p:cNvGraphicFramePr/>
            <p:nvPr>
              <p:extLst>
                <p:ext uri="{D42A27DB-BD31-4B8C-83A1-F6EECF244321}">
                  <p14:modId xmlns:p14="http://schemas.microsoft.com/office/powerpoint/2010/main" xmlns="" val="1334437781"/>
                </p:ext>
              </p:extLst>
            </p:nvPr>
          </p:nvGraphicFramePr>
          <p:xfrm>
            <a:off x="3694805" y="1770220"/>
            <a:ext cx="5881111" cy="396017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4" name="Oval 3"/>
            <p:cNvSpPr/>
            <p:nvPr/>
          </p:nvSpPr>
          <p:spPr>
            <a:xfrm>
              <a:off x="5465374" y="2854619"/>
              <a:ext cx="2343150" cy="1821175"/>
            </a:xfrm>
            <a:prstGeom prst="ellipse">
              <a:avLst/>
            </a:prstGeom>
            <a:solidFill>
              <a:srgbClr val="C00000">
                <a:alpha val="44000"/>
              </a:srgbClr>
            </a:solidFill>
            <a:ln w="28575">
              <a:solidFill>
                <a:srgbClr val="FFFF00"/>
              </a:solidFill>
            </a:ln>
            <a:scene3d>
              <a:camera prst="orthographicFront">
                <a:rot lat="0" lon="0" rev="0"/>
              </a:camera>
              <a:lightRig rig="balanced" dir="t">
                <a:rot lat="0" lon="0" rev="5100000"/>
              </a:lightRig>
            </a:scene3d>
            <a:sp3d contourW="6350">
              <a:bevelT w="143510" h="114300" prst="softRound"/>
              <a:bevelB w="63500" h="88900"/>
              <a:contourClr>
                <a:schemeClr val="accent2">
                  <a:shade val="30000"/>
                  <a:satMod val="130000"/>
                </a:schemeClr>
              </a:contourClr>
            </a:sp3d>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000" b="1" dirty="0" err="1" smtClean="0">
                  <a:solidFill>
                    <a:schemeClr val="bg1"/>
                  </a:solidFill>
                  <a:latin typeface="Century Gothic"/>
                  <a:cs typeface="Century Gothic"/>
                </a:rPr>
                <a:t>Penilaian</a:t>
              </a:r>
              <a:r>
                <a:rPr lang="en-US" sz="2000" b="1" dirty="0" smtClean="0">
                  <a:solidFill>
                    <a:schemeClr val="bg1"/>
                  </a:solidFill>
                  <a:latin typeface="Century Gothic"/>
                  <a:cs typeface="Century Gothic"/>
                </a:rPr>
                <a:t> </a:t>
              </a:r>
              <a:br>
                <a:rPr lang="en-US" sz="2000" b="1" dirty="0" smtClean="0">
                  <a:solidFill>
                    <a:schemeClr val="bg1"/>
                  </a:solidFill>
                  <a:latin typeface="Century Gothic"/>
                  <a:cs typeface="Century Gothic"/>
                </a:rPr>
              </a:br>
              <a:r>
                <a:rPr lang="en-US" sz="2000" b="1" dirty="0" err="1" smtClean="0">
                  <a:solidFill>
                    <a:schemeClr val="bg1"/>
                  </a:solidFill>
                  <a:latin typeface="Century Gothic"/>
                  <a:cs typeface="Century Gothic"/>
                </a:rPr>
                <a:t>Kompetensi</a:t>
              </a:r>
              <a:endParaRPr lang="en-US" sz="2000" b="1" dirty="0">
                <a:solidFill>
                  <a:schemeClr val="bg1"/>
                </a:solidFill>
                <a:latin typeface="Century Gothic"/>
                <a:cs typeface="Century Gothic"/>
              </a:endParaRPr>
            </a:p>
          </p:txBody>
        </p:sp>
        <p:sp>
          <p:nvSpPr>
            <p:cNvPr id="12" name="Rectangle 11"/>
            <p:cNvSpPr/>
            <p:nvPr/>
          </p:nvSpPr>
          <p:spPr>
            <a:xfrm>
              <a:off x="4503681" y="1713185"/>
              <a:ext cx="4277711" cy="4104291"/>
            </a:xfrm>
            <a:prstGeom prst="rect">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Tree>
    <p:extLst>
      <p:ext uri="{BB962C8B-B14F-4D97-AF65-F5344CB8AC3E}">
        <p14:creationId xmlns:p14="http://schemas.microsoft.com/office/powerpoint/2010/main" xmlns="" val="417162362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par>
                                <p:cTn id="8" presetID="5"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heckerboard(across)">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0" y="6615"/>
            <a:ext cx="9144000" cy="860487"/>
          </a:xfrm>
          <a:solidFill>
            <a:schemeClr val="accent6">
              <a:lumMod val="20000"/>
              <a:lumOff val="80000"/>
            </a:schemeClr>
          </a:solidFill>
        </p:spPr>
        <p:txBody>
          <a:bodyPr>
            <a:noAutofit/>
          </a:bodyPr>
          <a:lstStyle/>
          <a:p>
            <a:r>
              <a:rPr lang="en-US" sz="3700" b="1" dirty="0" smtClean="0">
                <a:latin typeface="Berlin Sans FB" pitchFamily="34" charset="0"/>
              </a:rPr>
              <a:t>HASIL BELAJAR</a:t>
            </a:r>
            <a:endParaRPr lang="id-ID" sz="3700" b="1" dirty="0">
              <a:latin typeface="Berlin Sans FB" pitchFamily="34" charset="0"/>
            </a:endParaRPr>
          </a:p>
        </p:txBody>
      </p:sp>
      <p:sp>
        <p:nvSpPr>
          <p:cNvPr id="7" name="Pentagon 6"/>
          <p:cNvSpPr/>
          <p:nvPr/>
        </p:nvSpPr>
        <p:spPr>
          <a:xfrm rot="5400000">
            <a:off x="3972910" y="-689907"/>
            <a:ext cx="1150879" cy="4966140"/>
          </a:xfrm>
          <a:prstGeom prst="homePlat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4400" dirty="0" smtClean="0">
                <a:solidFill>
                  <a:srgbClr val="0033CC"/>
                </a:solidFill>
                <a:latin typeface="Berlin Sans FB" pitchFamily="34" charset="0"/>
              </a:rPr>
              <a:t>KOMPETENSI</a:t>
            </a:r>
            <a:endParaRPr lang="en-US" sz="4400" dirty="0">
              <a:solidFill>
                <a:srgbClr val="0033CC"/>
              </a:solidFill>
              <a:latin typeface="Berlin Sans FB" pitchFamily="34" charset="0"/>
            </a:endParaRPr>
          </a:p>
        </p:txBody>
      </p:sp>
      <p:graphicFrame>
        <p:nvGraphicFramePr>
          <p:cNvPr id="8" name="Content Placeholder 4"/>
          <p:cNvGraphicFramePr>
            <a:graphicFrameLocks/>
          </p:cNvGraphicFramePr>
          <p:nvPr>
            <p:extLst>
              <p:ext uri="{D42A27DB-BD31-4B8C-83A1-F6EECF244321}">
                <p14:modId xmlns:p14="http://schemas.microsoft.com/office/powerpoint/2010/main" xmlns="" val="1698886883"/>
              </p:ext>
            </p:extLst>
          </p:nvPr>
        </p:nvGraphicFramePr>
        <p:xfrm>
          <a:off x="2580292" y="1984918"/>
          <a:ext cx="3925653" cy="34684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ed Rectangular Callout 5"/>
          <p:cNvSpPr/>
          <p:nvPr/>
        </p:nvSpPr>
        <p:spPr>
          <a:xfrm>
            <a:off x="245661" y="1296528"/>
            <a:ext cx="2402006" cy="2210937"/>
          </a:xfrm>
          <a:prstGeom prst="wedgeRoundRectCallout">
            <a:avLst>
              <a:gd name="adj1" fmla="val 72165"/>
              <a:gd name="adj2" fmla="val 24682"/>
              <a:gd name="adj3" fmla="val 16667"/>
            </a:avLst>
          </a:prstGeom>
          <a:solidFill>
            <a:schemeClr val="accent5">
              <a:lumMod val="50000"/>
            </a:schemeClr>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err="1" smtClean="0">
                <a:solidFill>
                  <a:schemeClr val="bg1"/>
                </a:solidFill>
                <a:latin typeface="Berlin Sans FB" pitchFamily="34" charset="0"/>
              </a:rPr>
              <a:t>kegiatan</a:t>
            </a:r>
            <a:r>
              <a:rPr lang="en-US" dirty="0" smtClean="0">
                <a:solidFill>
                  <a:schemeClr val="bg1"/>
                </a:solidFill>
                <a:latin typeface="Berlin Sans FB" pitchFamily="34" charset="0"/>
              </a:rPr>
              <a:t> yang </a:t>
            </a:r>
            <a:r>
              <a:rPr lang="en-US" dirty="0" err="1" smtClean="0">
                <a:solidFill>
                  <a:schemeClr val="bg1"/>
                </a:solidFill>
                <a:latin typeface="Berlin Sans FB" pitchFamily="34" charset="0"/>
              </a:rPr>
              <a:t>dilakukan</a:t>
            </a:r>
            <a:r>
              <a:rPr lang="en-US" dirty="0" smtClean="0">
                <a:solidFill>
                  <a:schemeClr val="bg1"/>
                </a:solidFill>
                <a:latin typeface="Berlin Sans FB" pitchFamily="34" charset="0"/>
              </a:rPr>
              <a:t> </a:t>
            </a:r>
            <a:r>
              <a:rPr lang="en-US" dirty="0" err="1" smtClean="0">
                <a:solidFill>
                  <a:schemeClr val="bg1"/>
                </a:solidFill>
                <a:latin typeface="Berlin Sans FB" pitchFamily="34" charset="0"/>
              </a:rPr>
              <a:t>oleh</a:t>
            </a:r>
            <a:r>
              <a:rPr lang="en-US" dirty="0" smtClean="0">
                <a:solidFill>
                  <a:schemeClr val="bg1"/>
                </a:solidFill>
                <a:latin typeface="Berlin Sans FB" pitchFamily="34" charset="0"/>
              </a:rPr>
              <a:t> </a:t>
            </a:r>
            <a:r>
              <a:rPr lang="en-US" dirty="0" err="1" smtClean="0">
                <a:solidFill>
                  <a:schemeClr val="bg1"/>
                </a:solidFill>
                <a:latin typeface="Berlin Sans FB" pitchFamily="34" charset="0"/>
              </a:rPr>
              <a:t>pendidik</a:t>
            </a:r>
            <a:r>
              <a:rPr lang="en-US" dirty="0" smtClean="0">
                <a:solidFill>
                  <a:schemeClr val="bg1"/>
                </a:solidFill>
                <a:latin typeface="Berlin Sans FB" pitchFamily="34" charset="0"/>
              </a:rPr>
              <a:t> </a:t>
            </a:r>
            <a:r>
              <a:rPr lang="en-US" dirty="0" err="1" smtClean="0">
                <a:solidFill>
                  <a:schemeClr val="bg1"/>
                </a:solidFill>
                <a:latin typeface="Berlin Sans FB" pitchFamily="34" charset="0"/>
              </a:rPr>
              <a:t>untuk</a:t>
            </a:r>
            <a:r>
              <a:rPr lang="en-US" dirty="0" smtClean="0">
                <a:solidFill>
                  <a:schemeClr val="bg1"/>
                </a:solidFill>
                <a:latin typeface="Berlin Sans FB" pitchFamily="34" charset="0"/>
              </a:rPr>
              <a:t> </a:t>
            </a:r>
            <a:r>
              <a:rPr lang="en-US" dirty="0" err="1" smtClean="0">
                <a:solidFill>
                  <a:schemeClr val="bg1"/>
                </a:solidFill>
                <a:latin typeface="Berlin Sans FB" pitchFamily="34" charset="0"/>
              </a:rPr>
              <a:t>memperoleh</a:t>
            </a:r>
            <a:r>
              <a:rPr lang="en-US" dirty="0" smtClean="0">
                <a:solidFill>
                  <a:schemeClr val="bg1"/>
                </a:solidFill>
                <a:latin typeface="Berlin Sans FB" pitchFamily="34" charset="0"/>
              </a:rPr>
              <a:t> </a:t>
            </a:r>
            <a:r>
              <a:rPr lang="en-US" dirty="0" err="1" smtClean="0">
                <a:solidFill>
                  <a:schemeClr val="bg1"/>
                </a:solidFill>
                <a:latin typeface="Berlin Sans FB" pitchFamily="34" charset="0"/>
              </a:rPr>
              <a:t>informasi</a:t>
            </a:r>
            <a:r>
              <a:rPr lang="en-US" dirty="0" smtClean="0">
                <a:solidFill>
                  <a:schemeClr val="bg1"/>
                </a:solidFill>
                <a:latin typeface="Berlin Sans FB" pitchFamily="34" charset="0"/>
              </a:rPr>
              <a:t> </a:t>
            </a:r>
            <a:r>
              <a:rPr lang="en-US" dirty="0" err="1" smtClean="0">
                <a:solidFill>
                  <a:schemeClr val="bg1"/>
                </a:solidFill>
                <a:latin typeface="Berlin Sans FB" pitchFamily="34" charset="0"/>
              </a:rPr>
              <a:t>deskriptif</a:t>
            </a:r>
            <a:r>
              <a:rPr lang="en-US" dirty="0" smtClean="0">
                <a:solidFill>
                  <a:schemeClr val="bg1"/>
                </a:solidFill>
                <a:latin typeface="Berlin Sans FB" pitchFamily="34" charset="0"/>
              </a:rPr>
              <a:t> </a:t>
            </a:r>
            <a:r>
              <a:rPr lang="en-US" dirty="0" err="1" smtClean="0">
                <a:solidFill>
                  <a:schemeClr val="bg1"/>
                </a:solidFill>
                <a:latin typeface="Berlin Sans FB" pitchFamily="34" charset="0"/>
              </a:rPr>
              <a:t>mengenai</a:t>
            </a:r>
            <a:r>
              <a:rPr lang="en-US" dirty="0" smtClean="0">
                <a:solidFill>
                  <a:schemeClr val="bg1"/>
                </a:solidFill>
                <a:latin typeface="Berlin Sans FB" pitchFamily="34" charset="0"/>
              </a:rPr>
              <a:t> </a:t>
            </a:r>
            <a:r>
              <a:rPr lang="en-US" b="1" dirty="0" err="1" smtClean="0">
                <a:solidFill>
                  <a:srgbClr val="FFFF00"/>
                </a:solidFill>
                <a:latin typeface="Berlin Sans FB" pitchFamily="34" charset="0"/>
              </a:rPr>
              <a:t>perilaku</a:t>
            </a:r>
            <a:r>
              <a:rPr lang="en-US" dirty="0" smtClean="0">
                <a:solidFill>
                  <a:schemeClr val="bg1"/>
                </a:solidFill>
                <a:latin typeface="Berlin Sans FB" pitchFamily="34" charset="0"/>
              </a:rPr>
              <a:t> </a:t>
            </a:r>
            <a:r>
              <a:rPr lang="en-US" dirty="0" err="1" smtClean="0">
                <a:solidFill>
                  <a:schemeClr val="bg1"/>
                </a:solidFill>
                <a:latin typeface="Berlin Sans FB" pitchFamily="34" charset="0"/>
              </a:rPr>
              <a:t>peserta</a:t>
            </a:r>
            <a:r>
              <a:rPr lang="en-US" dirty="0" smtClean="0">
                <a:solidFill>
                  <a:schemeClr val="bg1"/>
                </a:solidFill>
                <a:latin typeface="Berlin Sans FB" pitchFamily="34" charset="0"/>
              </a:rPr>
              <a:t> </a:t>
            </a:r>
            <a:r>
              <a:rPr lang="en-US" dirty="0" err="1" smtClean="0">
                <a:solidFill>
                  <a:schemeClr val="bg1"/>
                </a:solidFill>
                <a:latin typeface="Berlin Sans FB" pitchFamily="34" charset="0"/>
              </a:rPr>
              <a:t>didik</a:t>
            </a:r>
            <a:r>
              <a:rPr lang="en-US" dirty="0" smtClean="0">
                <a:solidFill>
                  <a:schemeClr val="bg1"/>
                </a:solidFill>
                <a:latin typeface="Berlin Sans FB" pitchFamily="34" charset="0"/>
              </a:rPr>
              <a:t> </a:t>
            </a:r>
          </a:p>
        </p:txBody>
      </p:sp>
      <p:sp>
        <p:nvSpPr>
          <p:cNvPr id="9" name="Rounded Rectangular Callout 8"/>
          <p:cNvSpPr/>
          <p:nvPr/>
        </p:nvSpPr>
        <p:spPr>
          <a:xfrm>
            <a:off x="6484962" y="1326098"/>
            <a:ext cx="2402006" cy="2210937"/>
          </a:xfrm>
          <a:prstGeom prst="wedgeRoundRectCallout">
            <a:avLst>
              <a:gd name="adj1" fmla="val -73858"/>
              <a:gd name="adj2" fmla="val 30238"/>
              <a:gd name="adj3" fmla="val 16667"/>
            </a:avLst>
          </a:prstGeom>
          <a:solidFill>
            <a:srgbClr val="FF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err="1" smtClean="0">
                <a:solidFill>
                  <a:schemeClr val="bg1"/>
                </a:solidFill>
                <a:latin typeface="Berlin Sans FB" pitchFamily="34" charset="0"/>
              </a:rPr>
              <a:t>kegiatan</a:t>
            </a:r>
            <a:r>
              <a:rPr lang="en-US" dirty="0" smtClean="0">
                <a:solidFill>
                  <a:schemeClr val="bg1"/>
                </a:solidFill>
                <a:latin typeface="Berlin Sans FB" pitchFamily="34" charset="0"/>
              </a:rPr>
              <a:t> yang </a:t>
            </a:r>
            <a:r>
              <a:rPr lang="en-US" dirty="0" err="1" smtClean="0">
                <a:solidFill>
                  <a:schemeClr val="bg1"/>
                </a:solidFill>
                <a:latin typeface="Berlin Sans FB" pitchFamily="34" charset="0"/>
              </a:rPr>
              <a:t>dilakukan</a:t>
            </a:r>
            <a:r>
              <a:rPr lang="en-US" dirty="0" smtClean="0">
                <a:solidFill>
                  <a:schemeClr val="bg1"/>
                </a:solidFill>
                <a:latin typeface="Berlin Sans FB" pitchFamily="34" charset="0"/>
              </a:rPr>
              <a:t> </a:t>
            </a:r>
            <a:r>
              <a:rPr lang="en-US" dirty="0" err="1" smtClean="0">
                <a:solidFill>
                  <a:schemeClr val="bg1"/>
                </a:solidFill>
                <a:latin typeface="Berlin Sans FB" pitchFamily="34" charset="0"/>
              </a:rPr>
              <a:t>untuk</a:t>
            </a:r>
            <a:r>
              <a:rPr lang="en-US" dirty="0" smtClean="0">
                <a:solidFill>
                  <a:schemeClr val="bg1"/>
                </a:solidFill>
                <a:latin typeface="Berlin Sans FB" pitchFamily="34" charset="0"/>
              </a:rPr>
              <a:t> </a:t>
            </a:r>
            <a:r>
              <a:rPr lang="en-US" dirty="0" err="1" smtClean="0">
                <a:solidFill>
                  <a:schemeClr val="bg1"/>
                </a:solidFill>
                <a:latin typeface="Berlin Sans FB" pitchFamily="34" charset="0"/>
              </a:rPr>
              <a:t>mengukur</a:t>
            </a:r>
            <a:r>
              <a:rPr lang="en-US" dirty="0" smtClean="0">
                <a:solidFill>
                  <a:schemeClr val="bg1"/>
                </a:solidFill>
                <a:latin typeface="Berlin Sans FB" pitchFamily="34" charset="0"/>
              </a:rPr>
              <a:t> </a:t>
            </a:r>
            <a:r>
              <a:rPr lang="en-US" b="1" dirty="0" err="1" smtClean="0">
                <a:solidFill>
                  <a:srgbClr val="FFFF00"/>
                </a:solidFill>
                <a:latin typeface="Berlin Sans FB" pitchFamily="34" charset="0"/>
              </a:rPr>
              <a:t>penguasaan</a:t>
            </a:r>
            <a:r>
              <a:rPr lang="en-US" b="1" dirty="0" smtClean="0">
                <a:solidFill>
                  <a:srgbClr val="FFFF00"/>
                </a:solidFill>
                <a:latin typeface="Berlin Sans FB" pitchFamily="34" charset="0"/>
              </a:rPr>
              <a:t> </a:t>
            </a:r>
            <a:r>
              <a:rPr lang="en-US" b="1" dirty="0" err="1" smtClean="0">
                <a:solidFill>
                  <a:srgbClr val="FFFF00"/>
                </a:solidFill>
                <a:latin typeface="Berlin Sans FB" pitchFamily="34" charset="0"/>
              </a:rPr>
              <a:t>pengetahuan</a:t>
            </a:r>
            <a:r>
              <a:rPr lang="en-US" b="1" dirty="0" smtClean="0">
                <a:solidFill>
                  <a:srgbClr val="FFFF00"/>
                </a:solidFill>
                <a:latin typeface="Berlin Sans FB" pitchFamily="34" charset="0"/>
              </a:rPr>
              <a:t> </a:t>
            </a:r>
            <a:r>
              <a:rPr lang="en-US" dirty="0" err="1" smtClean="0">
                <a:solidFill>
                  <a:schemeClr val="bg1"/>
                </a:solidFill>
                <a:latin typeface="Berlin Sans FB" pitchFamily="34" charset="0"/>
              </a:rPr>
              <a:t>peserta</a:t>
            </a:r>
            <a:r>
              <a:rPr lang="en-US" dirty="0" smtClean="0">
                <a:solidFill>
                  <a:schemeClr val="bg1"/>
                </a:solidFill>
                <a:latin typeface="Berlin Sans FB" pitchFamily="34" charset="0"/>
              </a:rPr>
              <a:t> </a:t>
            </a:r>
            <a:r>
              <a:rPr lang="en-US" dirty="0" err="1" smtClean="0">
                <a:solidFill>
                  <a:schemeClr val="bg1"/>
                </a:solidFill>
                <a:latin typeface="Berlin Sans FB" pitchFamily="34" charset="0"/>
              </a:rPr>
              <a:t>didik</a:t>
            </a:r>
            <a:endParaRPr lang="en-US" dirty="0" smtClean="0">
              <a:solidFill>
                <a:schemeClr val="bg1"/>
              </a:solidFill>
              <a:latin typeface="Berlin Sans FB" pitchFamily="34" charset="0"/>
            </a:endParaRPr>
          </a:p>
        </p:txBody>
      </p:sp>
      <p:sp>
        <p:nvSpPr>
          <p:cNvPr id="10" name="Rounded Rectangular Callout 9"/>
          <p:cNvSpPr/>
          <p:nvPr/>
        </p:nvSpPr>
        <p:spPr>
          <a:xfrm>
            <a:off x="2538484" y="5554637"/>
            <a:ext cx="3944203" cy="1194179"/>
          </a:xfrm>
          <a:prstGeom prst="wedgeRoundRectCallout">
            <a:avLst>
              <a:gd name="adj1" fmla="val -848"/>
              <a:gd name="adj2" fmla="val -76048"/>
              <a:gd name="adj3" fmla="val 16667"/>
            </a:avLst>
          </a:prstGeom>
          <a:solidFill>
            <a:srgbClr val="0000FF"/>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err="1" smtClean="0">
                <a:solidFill>
                  <a:schemeClr val="bg1"/>
                </a:solidFill>
                <a:latin typeface="Berlin Sans FB" pitchFamily="34" charset="0"/>
              </a:rPr>
              <a:t>kegiatan</a:t>
            </a:r>
            <a:r>
              <a:rPr lang="en-US" dirty="0" smtClean="0">
                <a:solidFill>
                  <a:schemeClr val="bg1"/>
                </a:solidFill>
                <a:latin typeface="Berlin Sans FB" pitchFamily="34" charset="0"/>
              </a:rPr>
              <a:t> yang </a:t>
            </a:r>
            <a:r>
              <a:rPr lang="en-US" dirty="0" err="1" smtClean="0">
                <a:solidFill>
                  <a:schemeClr val="bg1"/>
                </a:solidFill>
                <a:latin typeface="Berlin Sans FB" pitchFamily="34" charset="0"/>
              </a:rPr>
              <a:t>dilakukan</a:t>
            </a:r>
            <a:r>
              <a:rPr lang="en-US" dirty="0" smtClean="0">
                <a:solidFill>
                  <a:schemeClr val="bg1"/>
                </a:solidFill>
                <a:latin typeface="Berlin Sans FB" pitchFamily="34" charset="0"/>
              </a:rPr>
              <a:t> </a:t>
            </a:r>
            <a:r>
              <a:rPr lang="en-US" dirty="0" err="1" smtClean="0">
                <a:solidFill>
                  <a:schemeClr val="bg1"/>
                </a:solidFill>
                <a:latin typeface="Berlin Sans FB" pitchFamily="34" charset="0"/>
              </a:rPr>
              <a:t>untuk</a:t>
            </a:r>
            <a:r>
              <a:rPr lang="en-US" dirty="0" smtClean="0">
                <a:solidFill>
                  <a:schemeClr val="bg1"/>
                </a:solidFill>
                <a:latin typeface="Berlin Sans FB" pitchFamily="34" charset="0"/>
              </a:rPr>
              <a:t> </a:t>
            </a:r>
            <a:r>
              <a:rPr lang="en-US" dirty="0" err="1" smtClean="0">
                <a:solidFill>
                  <a:schemeClr val="bg1"/>
                </a:solidFill>
                <a:latin typeface="Berlin Sans FB" pitchFamily="34" charset="0"/>
              </a:rPr>
              <a:t>mengukur</a:t>
            </a:r>
            <a:r>
              <a:rPr lang="en-US" dirty="0" smtClean="0">
                <a:solidFill>
                  <a:schemeClr val="bg1"/>
                </a:solidFill>
                <a:latin typeface="Berlin Sans FB" pitchFamily="34" charset="0"/>
              </a:rPr>
              <a:t> </a:t>
            </a:r>
            <a:r>
              <a:rPr lang="en-US" dirty="0" err="1" smtClean="0">
                <a:solidFill>
                  <a:schemeClr val="bg1"/>
                </a:solidFill>
                <a:latin typeface="Berlin Sans FB" pitchFamily="34" charset="0"/>
              </a:rPr>
              <a:t>kemampuan</a:t>
            </a:r>
            <a:r>
              <a:rPr lang="en-US" dirty="0" smtClean="0">
                <a:solidFill>
                  <a:schemeClr val="bg1"/>
                </a:solidFill>
                <a:latin typeface="Berlin Sans FB" pitchFamily="34" charset="0"/>
              </a:rPr>
              <a:t> </a:t>
            </a:r>
            <a:r>
              <a:rPr lang="en-US" dirty="0" err="1" smtClean="0">
                <a:solidFill>
                  <a:schemeClr val="bg1"/>
                </a:solidFill>
                <a:latin typeface="Berlin Sans FB" pitchFamily="34" charset="0"/>
              </a:rPr>
              <a:t>peserta</a:t>
            </a:r>
            <a:r>
              <a:rPr lang="en-US" dirty="0" smtClean="0">
                <a:solidFill>
                  <a:schemeClr val="bg1"/>
                </a:solidFill>
                <a:latin typeface="Berlin Sans FB" pitchFamily="34" charset="0"/>
              </a:rPr>
              <a:t> </a:t>
            </a:r>
            <a:r>
              <a:rPr lang="en-US" dirty="0" err="1" smtClean="0">
                <a:solidFill>
                  <a:schemeClr val="bg1"/>
                </a:solidFill>
                <a:latin typeface="Berlin Sans FB" pitchFamily="34" charset="0"/>
              </a:rPr>
              <a:t>didik</a:t>
            </a:r>
            <a:r>
              <a:rPr lang="en-US" dirty="0" smtClean="0">
                <a:solidFill>
                  <a:schemeClr val="bg1"/>
                </a:solidFill>
                <a:latin typeface="Berlin Sans FB" pitchFamily="34" charset="0"/>
              </a:rPr>
              <a:t> </a:t>
            </a:r>
            <a:r>
              <a:rPr lang="en-US" b="1" dirty="0" err="1" smtClean="0">
                <a:solidFill>
                  <a:srgbClr val="FFFF00"/>
                </a:solidFill>
                <a:latin typeface="Berlin Sans FB" pitchFamily="34" charset="0"/>
              </a:rPr>
              <a:t>menerapkan</a:t>
            </a:r>
            <a:r>
              <a:rPr lang="en-US" b="1" dirty="0" smtClean="0">
                <a:solidFill>
                  <a:srgbClr val="FFFF00"/>
                </a:solidFill>
                <a:latin typeface="Berlin Sans FB" pitchFamily="34" charset="0"/>
              </a:rPr>
              <a:t> </a:t>
            </a:r>
            <a:r>
              <a:rPr lang="en-US" b="1" dirty="0" err="1" smtClean="0">
                <a:solidFill>
                  <a:srgbClr val="FFFF00"/>
                </a:solidFill>
                <a:latin typeface="Berlin Sans FB" pitchFamily="34" charset="0"/>
              </a:rPr>
              <a:t>pengetahuan</a:t>
            </a:r>
            <a:r>
              <a:rPr lang="en-US" b="1" dirty="0" smtClean="0">
                <a:solidFill>
                  <a:srgbClr val="FFFF00"/>
                </a:solidFill>
                <a:latin typeface="Berlin Sans FB" pitchFamily="34" charset="0"/>
              </a:rPr>
              <a:t> </a:t>
            </a:r>
            <a:r>
              <a:rPr lang="en-US" dirty="0" err="1" smtClean="0">
                <a:solidFill>
                  <a:schemeClr val="bg1"/>
                </a:solidFill>
                <a:latin typeface="Berlin Sans FB" pitchFamily="34" charset="0"/>
              </a:rPr>
              <a:t>dalam</a:t>
            </a:r>
            <a:r>
              <a:rPr lang="en-US" dirty="0" smtClean="0">
                <a:solidFill>
                  <a:schemeClr val="bg1"/>
                </a:solidFill>
                <a:latin typeface="Berlin Sans FB" pitchFamily="34" charset="0"/>
              </a:rPr>
              <a:t> </a:t>
            </a:r>
            <a:r>
              <a:rPr lang="en-US" dirty="0" err="1" smtClean="0">
                <a:solidFill>
                  <a:schemeClr val="bg1"/>
                </a:solidFill>
                <a:latin typeface="Berlin Sans FB" pitchFamily="34" charset="0"/>
              </a:rPr>
              <a:t>melakukan</a:t>
            </a:r>
            <a:r>
              <a:rPr lang="en-US" dirty="0" smtClean="0">
                <a:solidFill>
                  <a:schemeClr val="bg1"/>
                </a:solidFill>
                <a:latin typeface="Berlin Sans FB" pitchFamily="34" charset="0"/>
              </a:rPr>
              <a:t> </a:t>
            </a:r>
            <a:r>
              <a:rPr lang="en-US" dirty="0" err="1" smtClean="0">
                <a:solidFill>
                  <a:schemeClr val="bg1"/>
                </a:solidFill>
                <a:latin typeface="Berlin Sans FB" pitchFamily="34" charset="0"/>
              </a:rPr>
              <a:t>tugas</a:t>
            </a:r>
            <a:r>
              <a:rPr lang="en-US" dirty="0" smtClean="0">
                <a:solidFill>
                  <a:schemeClr val="bg1"/>
                </a:solidFill>
                <a:latin typeface="Berlin Sans FB" pitchFamily="34" charset="0"/>
              </a:rPr>
              <a:t> </a:t>
            </a:r>
            <a:r>
              <a:rPr lang="en-US" dirty="0" err="1" smtClean="0">
                <a:solidFill>
                  <a:schemeClr val="bg1"/>
                </a:solidFill>
                <a:latin typeface="Berlin Sans FB" pitchFamily="34" charset="0"/>
              </a:rPr>
              <a:t>tertentu</a:t>
            </a:r>
            <a:endParaRPr lang="en-US" dirty="0" smtClean="0">
              <a:solidFill>
                <a:schemeClr val="bg1"/>
              </a:solidFill>
              <a:latin typeface="Berlin Sans FB" pitchFamily="34"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xit" presetSubtype="10" fill="hold" grpId="1" nodeType="clickEffect">
                                  <p:stCondLst>
                                    <p:cond delay="0"/>
                                  </p:stCondLst>
                                  <p:childTnLst>
                                    <p:animEffect transition="out" filter="checkerboard(across)">
                                      <p:cBhvr>
                                        <p:cTn id="16" dur="500"/>
                                        <p:tgtEl>
                                          <p:spTgt spid="9"/>
                                        </p:tgtEl>
                                      </p:cBhvr>
                                    </p:animEffect>
                                    <p:set>
                                      <p:cBhvr>
                                        <p:cTn id="17" dur="1" fill="hold">
                                          <p:stCondLst>
                                            <p:cond delay="4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ox(in)">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xit" presetSubtype="16" fill="hold" grpId="1" nodeType="clickEffect">
                                  <p:stCondLst>
                                    <p:cond delay="0"/>
                                  </p:stCondLst>
                                  <p:childTnLst>
                                    <p:animEffect transition="out" filter="box(in)">
                                      <p:cBhvr>
                                        <p:cTn id="26" dur="500"/>
                                        <p:tgtEl>
                                          <p:spTgt spid="10"/>
                                        </p:tgtEl>
                                      </p:cBhvr>
                                    </p:animEffect>
                                    <p:set>
                                      <p:cBhvr>
                                        <p:cTn id="27" dur="1" fill="hold">
                                          <p:stCondLst>
                                            <p:cond delay="4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box(in)">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xit" presetSubtype="16" fill="hold" grpId="1" nodeType="clickEffect">
                                  <p:stCondLst>
                                    <p:cond delay="0"/>
                                  </p:stCondLst>
                                  <p:childTnLst>
                                    <p:animEffect transition="out" filter="box(in)">
                                      <p:cBhvr>
                                        <p:cTn id="36" dur="500"/>
                                        <p:tgtEl>
                                          <p:spTgt spid="6"/>
                                        </p:tgtEl>
                                      </p:cBhvr>
                                    </p:animEffect>
                                    <p:set>
                                      <p:cBhvr>
                                        <p:cTn id="3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6" grpId="0" animBg="1"/>
      <p:bldP spid="6" grpId="1" animBg="1"/>
      <p:bldP spid="9" grpId="0" animBg="1"/>
      <p:bldP spid="9" grpId="1" animBg="1"/>
      <p:bldP spid="10" grpId="0" animBg="1"/>
      <p:bldP spid="10" grpId="1" animBg="1"/>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ffice Theme">
  <a:themeElements>
    <a:clrScheme name="Office">
      <a:dk1>
        <a:sysClr val="windowText" lastClr="000000"/>
      </a:dk1>
      <a:lt1>
        <a:sysClr val="window" lastClr="F9F9F9"/>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dule">
  <a:themeElements>
    <a:clrScheme name="Module">
      <a:dk1>
        <a:sysClr val="windowText" lastClr="000000"/>
      </a:dk1>
      <a:lt1>
        <a:sysClr val="window" lastClr="F9F9F9"/>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9F9F9"/>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45501</TotalTime>
  <Words>2216</Words>
  <Application>Microsoft Office PowerPoint</Application>
  <PresentationFormat>On-screen Show (4:3)</PresentationFormat>
  <Paragraphs>649</Paragraphs>
  <Slides>43</Slides>
  <Notes>8</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43</vt:i4>
      </vt:variant>
    </vt:vector>
  </HeadingPairs>
  <TitlesOfParts>
    <vt:vector size="46" baseType="lpstr">
      <vt:lpstr>1_Office Theme</vt:lpstr>
      <vt:lpstr>Module</vt:lpstr>
      <vt:lpstr>Equation</vt:lpstr>
      <vt:lpstr>Slide 1</vt:lpstr>
      <vt:lpstr>DAFTAR NILAI HASIL BELAJAR SEMESTER 1, TP 2016/2017</vt:lpstr>
      <vt:lpstr>AGENDA</vt:lpstr>
      <vt:lpstr>Permendikbud No 23 Tahun 2016  tentang Standar Penilaian  Pasal 6 ayat (3), Pasal 9 ayat (2), Pasal 10 ayat (2), dan Pasal 13 ayat (4)</vt:lpstr>
      <vt:lpstr>PANDUAN PENILAIAN SMA</vt:lpstr>
      <vt:lpstr> </vt:lpstr>
      <vt:lpstr>Slide 7</vt:lpstr>
      <vt:lpstr>Slide 8</vt:lpstr>
      <vt:lpstr>HASIL BELAJAR</vt:lpstr>
      <vt:lpstr>STRUKTUR KOMPETENSI</vt:lpstr>
      <vt:lpstr>Slide 11</vt:lpstr>
      <vt:lpstr>Slide 12</vt:lpstr>
      <vt:lpstr>Slide 13</vt:lpstr>
      <vt:lpstr>Slide 14</vt:lpstr>
      <vt:lpstr>PENILAIAN SIKAP</vt:lpstr>
      <vt:lpstr>PENILAIAN SIKAP </vt:lpstr>
      <vt:lpstr>TAHAPAN PENILAIAN SIKAP</vt:lpstr>
      <vt:lpstr>Slide 18</vt:lpstr>
      <vt:lpstr>FORMAT OBSERVASI SIKAP</vt:lpstr>
      <vt:lpstr>Slide 20</vt:lpstr>
      <vt:lpstr>Slide 21</vt:lpstr>
      <vt:lpstr>Teknik &amp; Instrumen Penilaian Pengetahuan</vt:lpstr>
      <vt:lpstr>Teknik &amp; Instrumen Penilaian keterampilan</vt:lpstr>
      <vt:lpstr>Slide 24</vt:lpstr>
      <vt:lpstr>Slide 25</vt:lpstr>
      <vt:lpstr>PENILAIAN AKHIR SIKAP</vt:lpstr>
      <vt:lpstr>Slide 27</vt:lpstr>
      <vt:lpstr>Slide 28</vt:lpstr>
      <vt:lpstr>Slide 29</vt:lpstr>
      <vt:lpstr>Slide 30</vt:lpstr>
      <vt:lpstr>Slide 31</vt:lpstr>
      <vt:lpstr>Slide 32</vt:lpstr>
      <vt:lpstr>Slide 33</vt:lpstr>
      <vt:lpstr>Slide 34</vt:lpstr>
      <vt:lpstr>Slide 35</vt:lpstr>
      <vt:lpstr>Slide 36</vt:lpstr>
      <vt:lpstr>Slide 37</vt:lpstr>
      <vt:lpstr>LAPORAN HASIL BELAJAR  (RAPOR)</vt:lpstr>
      <vt:lpstr>LAPORAN HASIL BELAJAR  (RAPOR)</vt:lpstr>
      <vt:lpstr>LAPORAN HASIL BELAJAR  (RAPOR)</vt:lpstr>
      <vt:lpstr>Slide 41</vt:lpstr>
      <vt:lpstr>Slide 42</vt:lpstr>
      <vt:lpstr>Slide 43</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Pemahaman Kompetensi, Materi, Pembelajaran, Penilaian, dan RPP</dc:title>
  <dc:creator>User</dc:creator>
  <cp:lastModifiedBy>HASAN</cp:lastModifiedBy>
  <cp:revision>688</cp:revision>
  <dcterms:created xsi:type="dcterms:W3CDTF">2014-08-20T11:12:39Z</dcterms:created>
  <dcterms:modified xsi:type="dcterms:W3CDTF">2017-11-21T07:33:57Z</dcterms:modified>
</cp:coreProperties>
</file>